
<file path=[Content_Types].xml><?xml version="1.0" encoding="utf-8"?>
<Types xmlns="http://schemas.openxmlformats.org/package/2006/content-types">
  <Default Extension="png" ContentType="image/png"/>
  <Default Extension="bin" ContentType="application/vnd.ms-office.activeX"/>
  <Default Extension="wmf" ContentType="image/x-wmf"/>
  <Default Extension="rels" ContentType="application/vnd.openxmlformats-package.relationships+xml"/>
  <Default Extension="xml" ContentType="application/xml"/>
  <Default Extension="WAV" ContentType="audio/x-wav"/>
  <Default Extension="vml" ContentType="application/vnd.openxmlformats-officedocument.vmlDrawing"/>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activeX/activeX1.xml" ContentType="application/vnd.ms-office.activeX+xml"/>
  <Override PartName="/ppt/activeX/activeX2.xml" ContentType="application/vnd.ms-office.activeX+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theme/theme3.xml" ContentType="application/vnd.openxmlformats-officedocument.theme+xml"/>
  <Override PartName="/ppt/activeX/activeX3.xml" ContentType="application/vnd.ms-office.activeX+xml"/>
  <Override PartName="/ppt/activeX/activeX4.xml" ContentType="application/vnd.ms-office.activeX+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media/audio1.wav" ContentType="audio/wav"/>
  <Override PartName="/ppt/media/audio2.wav" ContentType="audio/wav"/>
  <Override PartName="/ppt/media/audio3.wav" ContentType="audio/wav"/>
  <Override PartName="/ppt/media/audio4.wav" ContentType="audio/wav"/>
  <Override PartName="/ppt/media/audio5.wav" ContentType="audio/wav"/>
  <Override PartName="/ppt/media/audio6.wav" ContentType="audio/wav"/>
  <Override PartName="/ppt/media/audio7.wav" ContentType="audio/wav"/>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media/audio8.wav" ContentType="audio/wav"/>
  <Override PartName="/ppt/notesSlides/notesSlide15.xml" ContentType="application/vnd.openxmlformats-officedocument.presentationml.notesSlide+xml"/>
  <Override PartName="/ppt/vbaProject.bin" ContentType="application/vnd.ms-office.vbaProject"/>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 id="2147483658" r:id="rId2"/>
    <p:sldMasterId id="2147483661" r:id="rId3"/>
  </p:sldMasterIdLst>
  <p:notesMasterIdLst>
    <p:notesMasterId r:id="rId21"/>
  </p:notesMasterIdLst>
  <p:handoutMasterIdLst>
    <p:handoutMasterId r:id="rId22"/>
  </p:handoutMasterIdLst>
  <p:sldIdLst>
    <p:sldId id="257" r:id="rId4"/>
    <p:sldId id="258" r:id="rId5"/>
    <p:sldId id="297" r:id="rId6"/>
    <p:sldId id="259" r:id="rId7"/>
    <p:sldId id="275" r:id="rId8"/>
    <p:sldId id="274" r:id="rId9"/>
    <p:sldId id="263" r:id="rId10"/>
    <p:sldId id="264" r:id="rId11"/>
    <p:sldId id="265" r:id="rId12"/>
    <p:sldId id="266" r:id="rId13"/>
    <p:sldId id="267" r:id="rId14"/>
    <p:sldId id="268" r:id="rId15"/>
    <p:sldId id="269" r:id="rId16"/>
    <p:sldId id="270" r:id="rId17"/>
    <p:sldId id="271" r:id="rId18"/>
    <p:sldId id="272" r:id="rId19"/>
    <p:sldId id="295" r:id="rId2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effectLst>
          <a:outerShdw blurRad="38100" dist="38100" dir="2700000" algn="tl">
            <a:srgbClr val="000000">
              <a:alpha val="43137"/>
            </a:srgbClr>
          </a:outerShdw>
        </a:effectLst>
        <a:latin typeface="Tahoma" pitchFamily="34" charset="0"/>
        <a:ea typeface="+mn-ea"/>
        <a:cs typeface="+mn-cs"/>
      </a:defRPr>
    </a:lvl1pPr>
    <a:lvl2pPr marL="457200" algn="l" rtl="0" fontAlgn="base">
      <a:spcBef>
        <a:spcPct val="0"/>
      </a:spcBef>
      <a:spcAft>
        <a:spcPct val="0"/>
      </a:spcAft>
      <a:defRPr kern="1200">
        <a:solidFill>
          <a:schemeClr val="tx1"/>
        </a:solidFill>
        <a:effectLst>
          <a:outerShdw blurRad="38100" dist="38100" dir="2700000" algn="tl">
            <a:srgbClr val="000000">
              <a:alpha val="43137"/>
            </a:srgbClr>
          </a:outerShdw>
        </a:effectLst>
        <a:latin typeface="Tahoma" pitchFamily="34" charset="0"/>
        <a:ea typeface="+mn-ea"/>
        <a:cs typeface="+mn-cs"/>
      </a:defRPr>
    </a:lvl2pPr>
    <a:lvl3pPr marL="914400" algn="l" rtl="0" fontAlgn="base">
      <a:spcBef>
        <a:spcPct val="0"/>
      </a:spcBef>
      <a:spcAft>
        <a:spcPct val="0"/>
      </a:spcAft>
      <a:defRPr kern="1200">
        <a:solidFill>
          <a:schemeClr val="tx1"/>
        </a:solidFill>
        <a:effectLst>
          <a:outerShdw blurRad="38100" dist="38100" dir="2700000" algn="tl">
            <a:srgbClr val="000000">
              <a:alpha val="43137"/>
            </a:srgbClr>
          </a:outerShdw>
        </a:effectLst>
        <a:latin typeface="Tahoma" pitchFamily="34" charset="0"/>
        <a:ea typeface="+mn-ea"/>
        <a:cs typeface="+mn-cs"/>
      </a:defRPr>
    </a:lvl3pPr>
    <a:lvl4pPr marL="1371600" algn="l" rtl="0" fontAlgn="base">
      <a:spcBef>
        <a:spcPct val="0"/>
      </a:spcBef>
      <a:spcAft>
        <a:spcPct val="0"/>
      </a:spcAft>
      <a:defRPr kern="1200">
        <a:solidFill>
          <a:schemeClr val="tx1"/>
        </a:solidFill>
        <a:effectLst>
          <a:outerShdw blurRad="38100" dist="38100" dir="2700000" algn="tl">
            <a:srgbClr val="000000">
              <a:alpha val="43137"/>
            </a:srgbClr>
          </a:outerShdw>
        </a:effectLst>
        <a:latin typeface="Tahoma" pitchFamily="34" charset="0"/>
        <a:ea typeface="+mn-ea"/>
        <a:cs typeface="+mn-cs"/>
      </a:defRPr>
    </a:lvl4pPr>
    <a:lvl5pPr marL="1828800" algn="l" rtl="0" fontAlgn="base">
      <a:spcBef>
        <a:spcPct val="0"/>
      </a:spcBef>
      <a:spcAft>
        <a:spcPct val="0"/>
      </a:spcAft>
      <a:defRPr kern="1200">
        <a:solidFill>
          <a:schemeClr val="tx1"/>
        </a:solidFill>
        <a:effectLst>
          <a:outerShdw blurRad="38100" dist="38100" dir="2700000" algn="tl">
            <a:srgbClr val="000000">
              <a:alpha val="43137"/>
            </a:srgbClr>
          </a:outerShdw>
        </a:effectLst>
        <a:latin typeface="Tahoma" pitchFamily="34" charset="0"/>
        <a:ea typeface="+mn-ea"/>
        <a:cs typeface="+mn-cs"/>
      </a:defRPr>
    </a:lvl5pPr>
    <a:lvl6pPr marL="2286000" algn="l" defTabSz="914400" rtl="0" eaLnBrk="1" latinLnBrk="0" hangingPunct="1">
      <a:defRPr kern="1200">
        <a:solidFill>
          <a:schemeClr val="tx1"/>
        </a:solidFill>
        <a:effectLst>
          <a:outerShdw blurRad="38100" dist="38100" dir="2700000" algn="tl">
            <a:srgbClr val="000000">
              <a:alpha val="43137"/>
            </a:srgbClr>
          </a:outerShdw>
        </a:effectLst>
        <a:latin typeface="Tahoma" pitchFamily="34" charset="0"/>
        <a:ea typeface="+mn-ea"/>
        <a:cs typeface="+mn-cs"/>
      </a:defRPr>
    </a:lvl6pPr>
    <a:lvl7pPr marL="2743200" algn="l" defTabSz="914400" rtl="0" eaLnBrk="1" latinLnBrk="0" hangingPunct="1">
      <a:defRPr kern="1200">
        <a:solidFill>
          <a:schemeClr val="tx1"/>
        </a:solidFill>
        <a:effectLst>
          <a:outerShdw blurRad="38100" dist="38100" dir="2700000" algn="tl">
            <a:srgbClr val="000000">
              <a:alpha val="43137"/>
            </a:srgbClr>
          </a:outerShdw>
        </a:effectLst>
        <a:latin typeface="Tahoma" pitchFamily="34" charset="0"/>
        <a:ea typeface="+mn-ea"/>
        <a:cs typeface="+mn-cs"/>
      </a:defRPr>
    </a:lvl7pPr>
    <a:lvl8pPr marL="3200400" algn="l" defTabSz="914400" rtl="0" eaLnBrk="1" latinLnBrk="0" hangingPunct="1">
      <a:defRPr kern="1200">
        <a:solidFill>
          <a:schemeClr val="tx1"/>
        </a:solidFill>
        <a:effectLst>
          <a:outerShdw blurRad="38100" dist="38100" dir="2700000" algn="tl">
            <a:srgbClr val="000000">
              <a:alpha val="43137"/>
            </a:srgbClr>
          </a:outerShdw>
        </a:effectLst>
        <a:latin typeface="Tahoma" pitchFamily="34" charset="0"/>
        <a:ea typeface="+mn-ea"/>
        <a:cs typeface="+mn-cs"/>
      </a:defRPr>
    </a:lvl8pPr>
    <a:lvl9pPr marL="3657600" algn="l" defTabSz="914400" rtl="0" eaLnBrk="1" latinLnBrk="0" hangingPunct="1">
      <a:defRPr kern="1200">
        <a:solidFill>
          <a:schemeClr val="tx1"/>
        </a:solidFill>
        <a:effectLst>
          <a:outerShdw blurRad="38100" dist="38100" dir="2700000" algn="tl">
            <a:srgbClr val="000000">
              <a:alpha val="43137"/>
            </a:srgbClr>
          </a:outerShdw>
        </a:effectLst>
        <a:latin typeface="Tahoma" pitchFamily="34" charset="0"/>
        <a:ea typeface="+mn-ea"/>
        <a:cs typeface="+mn-cs"/>
      </a:defRPr>
    </a:lvl9pPr>
  </p:defaultTextStyle>
  <p:extLst>
    <p:ext uri="{521415D9-36F7-43E2-AB2F-B90AF26B5E84}">
      <p14:sectionLst xmlns:p14="http://schemas.microsoft.com/office/powerpoint/2010/main">
        <p14:section name="Default Section" id="{06B68D5D-83B3-4DE0-AFDA-0E890E8D25F8}">
          <p14:sldIdLst>
            <p14:sldId id="257"/>
            <p14:sldId id="258"/>
          </p14:sldIdLst>
        </p14:section>
        <p14:section name="Premade Questions" id="{0ED2EE61-091E-4389-8BD5-E56BF35EA75B}">
          <p14:sldIdLst>
            <p14:sldId id="297"/>
            <p14:sldId id="259"/>
          </p14:sldIdLst>
        </p14:section>
        <p14:section name="Fast Money" id="{119CE58E-EF14-4492-84A4-F1636A5495A3}">
          <p14:sldIdLst/>
        </p14:section>
        <p14:section name="Final Scores" id="{D8A39C01-147C-4330-87A0-2201855B90B7}">
          <p14:sldIdLst>
            <p14:sldId id="275"/>
            <p14:sldId id="274"/>
          </p14:sldIdLst>
        </p14:section>
        <p14:section name="Blank Templates for all Numbers" id="{B4EFCDB9-46E8-4F3D-8E1C-07E5D13FB37C}">
          <p14:sldIdLst>
            <p14:sldId id="263"/>
            <p14:sldId id="264"/>
            <p14:sldId id="265"/>
            <p14:sldId id="266"/>
            <p14:sldId id="267"/>
            <p14:sldId id="268"/>
            <p14:sldId id="269"/>
            <p14:sldId id="270"/>
            <p14:sldId id="271"/>
            <p14:sldId id="272"/>
            <p14:sldId id="295"/>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7862F"/>
    <a:srgbClr val="C7831F"/>
    <a:srgbClr val="B57A03"/>
    <a:srgbClr val="FFFF00"/>
    <a:srgbClr val="F60000"/>
    <a:srgbClr val="0D6A7D"/>
    <a:srgbClr val="7F674D"/>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119" autoAdjust="0"/>
    <p:restoredTop sz="90399" autoAdjust="0"/>
  </p:normalViewPr>
  <p:slideViewPr>
    <p:cSldViewPr snapToObjects="1">
      <p:cViewPr varScale="1">
        <p:scale>
          <a:sx n="97" d="100"/>
          <a:sy n="97" d="100"/>
        </p:scale>
        <p:origin x="402"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0" d="100"/>
        <a:sy n="60" d="100"/>
      </p:scale>
      <p:origin x="0" y="-528"/>
    </p:cViewPr>
  </p:sorterViewPr>
  <p:notesViewPr>
    <p:cSldViewPr snapToObjects="1">
      <p:cViewPr varScale="1">
        <p:scale>
          <a:sx n="57" d="100"/>
          <a:sy n="57" d="100"/>
        </p:scale>
        <p:origin x="-840"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handoutMaster" Target="handoutMasters/handoutMaster1.xml"/><Relationship Id="rId27" Type="http://schemas.microsoft.com/office/2006/relationships/vbaProject" Target="vbaProject.bin"/></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_rels/activeX3.xml.rels><?xml version="1.0" encoding="UTF-8" standalone="yes"?>
<Relationships xmlns="http://schemas.openxmlformats.org/package/2006/relationships"><Relationship Id="rId1" Type="http://schemas.microsoft.com/office/2006/relationships/activeXControlBinary" Target="activeX3.bin"/></Relationships>
</file>

<file path=ppt/activeX/_rels/activeX4.xml.rels><?xml version="1.0" encoding="UTF-8" standalone="yes"?>
<Relationships xmlns="http://schemas.openxmlformats.org/package/2006/relationships"><Relationship Id="rId1" Type="http://schemas.microsoft.com/office/2006/relationships/activeXControlBinary" Target="activeX4.bin"/></Relationships>
</file>

<file path=ppt/activeX/activeX1.xml><?xml version="1.0" encoding="utf-8"?>
<ax:ocx xmlns:ax="http://schemas.microsoft.com/office/2006/activeX" xmlns:r="http://schemas.openxmlformats.org/officeDocument/2006/relationships" ax:classid="{8BD21D10-EC42-11CE-9E0D-00AA006002F3}" ax:persistence="persistStorage" r:id="rId1"/>
</file>

<file path=ppt/activeX/activeX2.xml><?xml version="1.0" encoding="utf-8"?>
<ax:ocx xmlns:ax="http://schemas.microsoft.com/office/2006/activeX" xmlns:r="http://schemas.openxmlformats.org/officeDocument/2006/relationships" ax:classid="{8BD21D10-EC42-11CE-9E0D-00AA006002F3}" ax:persistence="persistStorage" r:id="rId1"/>
</file>

<file path=ppt/activeX/activeX3.xml><?xml version="1.0" encoding="utf-8"?>
<ax:ocx xmlns:ax="http://schemas.microsoft.com/office/2006/activeX" xmlns:r="http://schemas.openxmlformats.org/officeDocument/2006/relationships" ax:classid="{8BD21D10-EC42-11CE-9E0D-00AA006002F3}" ax:persistence="persistStorage" r:id="rId1"/>
</file>

<file path=ppt/activeX/activeX4.xml><?xml version="1.0" encoding="utf-8"?>
<ax:ocx xmlns:ax="http://schemas.microsoft.com/office/2006/activeX" xmlns:r="http://schemas.openxmlformats.org/officeDocument/2006/relationships" ax:classid="{8BD21D10-EC42-11CE-9E0D-00AA006002F3}" ax:persistence="persistStorage" r:id="rId1"/>
</file>

<file path=ppt/drawings/_rels/vmlDrawing1.v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image" Target="../media/image6.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6140176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099104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ahoma" pitchFamily="34" charset="0"/>
        <a:ea typeface="+mn-ea"/>
        <a:cs typeface="+mn-cs"/>
      </a:defRPr>
    </a:lvl1pPr>
    <a:lvl2pPr marL="457200" algn="l" rtl="0" fontAlgn="base">
      <a:spcBef>
        <a:spcPct val="30000"/>
      </a:spcBef>
      <a:spcAft>
        <a:spcPct val="0"/>
      </a:spcAft>
      <a:defRPr sz="1200" kern="1200">
        <a:solidFill>
          <a:schemeClr val="tx1"/>
        </a:solidFill>
        <a:latin typeface="Tahoma" pitchFamily="34" charset="0"/>
        <a:ea typeface="+mn-ea"/>
        <a:cs typeface="+mn-cs"/>
      </a:defRPr>
    </a:lvl2pPr>
    <a:lvl3pPr marL="914400" algn="l" rtl="0" fontAlgn="base">
      <a:spcBef>
        <a:spcPct val="30000"/>
      </a:spcBef>
      <a:spcAft>
        <a:spcPct val="0"/>
      </a:spcAft>
      <a:defRPr sz="1200" kern="1200">
        <a:solidFill>
          <a:schemeClr val="tx1"/>
        </a:solidFill>
        <a:latin typeface="Tahoma" pitchFamily="34" charset="0"/>
        <a:ea typeface="+mn-ea"/>
        <a:cs typeface="+mn-cs"/>
      </a:defRPr>
    </a:lvl3pPr>
    <a:lvl4pPr marL="1371600" algn="l" rtl="0" fontAlgn="base">
      <a:spcBef>
        <a:spcPct val="30000"/>
      </a:spcBef>
      <a:spcAft>
        <a:spcPct val="0"/>
      </a:spcAft>
      <a:defRPr sz="1200" kern="1200">
        <a:solidFill>
          <a:schemeClr val="tx1"/>
        </a:solidFill>
        <a:latin typeface="Tahoma" pitchFamily="34" charset="0"/>
        <a:ea typeface="+mn-ea"/>
        <a:cs typeface="+mn-cs"/>
      </a:defRPr>
    </a:lvl4pPr>
    <a:lvl5pPr marL="1828800" algn="l" rtl="0" fontAlgn="base">
      <a:spcBef>
        <a:spcPct val="30000"/>
      </a:spcBef>
      <a:spcAft>
        <a:spcPct val="0"/>
      </a:spcAft>
      <a:defRPr sz="1200" kern="1200">
        <a:solidFill>
          <a:schemeClr val="tx1"/>
        </a:solidFill>
        <a:latin typeface="Tahoma"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123" name="Rectangle 3"/>
          <p:cNvSpPr>
            <a:spLocks noGrp="1"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pPr marL="228600" indent="-228600"/>
            <a:r>
              <a:rPr lang="en-CA" altLang="en-US" sz="1600" b="1" dirty="0"/>
              <a:t>Family Feud Template</a:t>
            </a:r>
          </a:p>
          <a:p>
            <a:pPr marL="228600" indent="-228600"/>
            <a:r>
              <a:rPr lang="en-CA" altLang="en-US" sz="1600" dirty="0"/>
              <a:t>Introduction Slide – The Countdown!</a:t>
            </a:r>
          </a:p>
        </p:txBody>
      </p:sp>
    </p:spTree>
    <p:extLst>
      <p:ext uri="{BB962C8B-B14F-4D97-AF65-F5344CB8AC3E}">
        <p14:creationId xmlns:p14="http://schemas.microsoft.com/office/powerpoint/2010/main" val="29339307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914" name="Rectangle 2"/>
          <p:cNvSpPr>
            <a:spLocks noGrp="1" noRot="1" noChangeAspect="1" noChangeArrowheads="1" noTextEdit="1"/>
          </p:cNvSpPr>
          <p:nvPr>
            <p:ph type="sldImg"/>
          </p:nvPr>
        </p:nvSpPr>
        <p:spPr bwMode="auto">
          <a:xfrm>
            <a:off x="1143000" y="685800"/>
            <a:ext cx="4572000" cy="3429000"/>
          </a:xfrm>
          <a:prstGeom prst="rect">
            <a:avLst/>
          </a:prstGeom>
          <a:no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22915"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228600" indent="-228600"/>
            <a:r>
              <a:rPr lang="en-CA" altLang="en-US" sz="1600" b="1" dirty="0"/>
              <a:t>Family Feud Template</a:t>
            </a:r>
          </a:p>
          <a:p>
            <a:r>
              <a:rPr lang="en-CA" altLang="en-US" sz="1600" dirty="0"/>
              <a:t>Introduction Slide – Family Feud!</a:t>
            </a:r>
            <a:endParaRPr lang="en-US" altLang="en-US" dirty="0"/>
          </a:p>
        </p:txBody>
      </p:sp>
    </p:spTree>
    <p:extLst>
      <p:ext uri="{BB962C8B-B14F-4D97-AF65-F5344CB8AC3E}">
        <p14:creationId xmlns:p14="http://schemas.microsoft.com/office/powerpoint/2010/main" val="30401633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298"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39299" name="Rectangle 3"/>
          <p:cNvSpPr>
            <a:spLocks noGrp="1"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pPr marL="228600" indent="-228600"/>
            <a:r>
              <a:rPr lang="en-CA" altLang="en-US" sz="1200" b="1" dirty="0"/>
              <a:t>Family Feud Template</a:t>
            </a:r>
          </a:p>
          <a:p>
            <a:r>
              <a:rPr lang="en-US" altLang="en-US" dirty="0"/>
              <a:t>8 Panel Slide</a:t>
            </a:r>
          </a:p>
        </p:txBody>
      </p:sp>
    </p:spTree>
    <p:extLst>
      <p:ext uri="{BB962C8B-B14F-4D97-AF65-F5344CB8AC3E}">
        <p14:creationId xmlns:p14="http://schemas.microsoft.com/office/powerpoint/2010/main" val="3183653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298"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39299" name="Rectangle 3"/>
          <p:cNvSpPr>
            <a:spLocks noGrp="1"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pPr marL="228600" indent="-228600"/>
            <a:r>
              <a:rPr lang="en-CA" altLang="en-US" sz="1200" b="1" dirty="0"/>
              <a:t>Family Feud Template</a:t>
            </a:r>
          </a:p>
          <a:p>
            <a:r>
              <a:rPr lang="en-US" altLang="en-US" dirty="0"/>
              <a:t>5 Panel Slide</a:t>
            </a:r>
          </a:p>
        </p:txBody>
      </p:sp>
    </p:spTree>
    <p:extLst>
      <p:ext uri="{BB962C8B-B14F-4D97-AF65-F5344CB8AC3E}">
        <p14:creationId xmlns:p14="http://schemas.microsoft.com/office/powerpoint/2010/main" val="1307892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a:prstGeom prst="rect">
            <a:avLst/>
          </a:prstGeom>
          <a:noFill/>
          <a:ln w="12700">
            <a:solidFill>
              <a:prstClr val="black"/>
            </a:solidFill>
          </a:ln>
        </p:spPr>
      </p:sp>
      <p:sp>
        <p:nvSpPr>
          <p:cNvPr id="3" name="Notes Placeholder 2"/>
          <p:cNvSpPr>
            <a:spLocks noGrp="1"/>
          </p:cNvSpPr>
          <p:nvPr>
            <p:ph type="body" idx="1"/>
          </p:nvPr>
        </p:nvSpPr>
        <p:spPr>
          <a:xfrm>
            <a:off x="685800" y="4343400"/>
            <a:ext cx="5486400" cy="4114800"/>
          </a:xfrm>
          <a:prstGeom prst="rect">
            <a:avLst/>
          </a:prstGeom>
        </p:spPr>
        <p:txBody>
          <a:bodyPr/>
          <a:lstStyle/>
          <a:p>
            <a:endParaRPr lang="en-US" sz="1200" b="1" dirty="0">
              <a:solidFill>
                <a:schemeClr val="bg1"/>
              </a:solidFill>
              <a:effectLst/>
            </a:endParaRPr>
          </a:p>
        </p:txBody>
      </p:sp>
    </p:spTree>
    <p:extLst>
      <p:ext uri="{BB962C8B-B14F-4D97-AF65-F5344CB8AC3E}">
        <p14:creationId xmlns:p14="http://schemas.microsoft.com/office/powerpoint/2010/main" val="7040602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298"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39299" name="Rectangle 3"/>
          <p:cNvSpPr>
            <a:spLocks noGrp="1"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pPr marL="228600" indent="-228600"/>
            <a:r>
              <a:rPr lang="en-CA" altLang="en-US" sz="1200" b="1" dirty="0"/>
              <a:t>Family Feud Template</a:t>
            </a:r>
          </a:p>
          <a:p>
            <a:r>
              <a:rPr lang="en-US" altLang="en-US" dirty="0"/>
              <a:t>1 Panel Slide</a:t>
            </a:r>
          </a:p>
        </p:txBody>
      </p:sp>
    </p:spTree>
    <p:extLst>
      <p:ext uri="{BB962C8B-B14F-4D97-AF65-F5344CB8AC3E}">
        <p14:creationId xmlns:p14="http://schemas.microsoft.com/office/powerpoint/2010/main" val="39842795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298"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39299" name="Rectangle 3"/>
          <p:cNvSpPr>
            <a:spLocks noGrp="1"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pPr marL="228600" indent="-228600"/>
            <a:r>
              <a:rPr lang="en-CA" altLang="en-US" sz="1200" b="1" dirty="0"/>
              <a:t>Family Feud Template</a:t>
            </a:r>
          </a:p>
          <a:p>
            <a:r>
              <a:rPr lang="en-US" altLang="en-US" dirty="0"/>
              <a:t>2 Panel Slide</a:t>
            </a:r>
          </a:p>
        </p:txBody>
      </p:sp>
    </p:spTree>
    <p:extLst>
      <p:ext uri="{BB962C8B-B14F-4D97-AF65-F5344CB8AC3E}">
        <p14:creationId xmlns:p14="http://schemas.microsoft.com/office/powerpoint/2010/main" val="29642031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298"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39299" name="Rectangle 3"/>
          <p:cNvSpPr>
            <a:spLocks noGrp="1"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pPr marL="228600" indent="-228600"/>
            <a:r>
              <a:rPr lang="en-CA" altLang="en-US" sz="1200" b="1" dirty="0"/>
              <a:t>Family Feud Template</a:t>
            </a:r>
          </a:p>
          <a:p>
            <a:r>
              <a:rPr lang="en-US" altLang="en-US" dirty="0"/>
              <a:t>3 Panel Slide</a:t>
            </a:r>
          </a:p>
        </p:txBody>
      </p:sp>
    </p:spTree>
    <p:extLst>
      <p:ext uri="{BB962C8B-B14F-4D97-AF65-F5344CB8AC3E}">
        <p14:creationId xmlns:p14="http://schemas.microsoft.com/office/powerpoint/2010/main" val="4096026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298"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39299" name="Rectangle 3"/>
          <p:cNvSpPr>
            <a:spLocks noGrp="1"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pPr marL="228600" indent="-228600"/>
            <a:r>
              <a:rPr lang="en-CA" altLang="en-US" sz="1200" b="1" dirty="0"/>
              <a:t>Family Feud Template</a:t>
            </a:r>
          </a:p>
          <a:p>
            <a:r>
              <a:rPr lang="en-US" altLang="en-US" dirty="0"/>
              <a:t>4 Panel Slide</a:t>
            </a:r>
          </a:p>
        </p:txBody>
      </p:sp>
    </p:spTree>
    <p:extLst>
      <p:ext uri="{BB962C8B-B14F-4D97-AF65-F5344CB8AC3E}">
        <p14:creationId xmlns:p14="http://schemas.microsoft.com/office/powerpoint/2010/main" val="2129947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298"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39299" name="Rectangle 3"/>
          <p:cNvSpPr>
            <a:spLocks noGrp="1"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pPr marL="228600" indent="-228600"/>
            <a:r>
              <a:rPr lang="en-CA" altLang="en-US" sz="1200" b="1" dirty="0"/>
              <a:t>Family Feud Template</a:t>
            </a:r>
          </a:p>
          <a:p>
            <a:r>
              <a:rPr lang="en-US" altLang="en-US" dirty="0"/>
              <a:t>5 Panel Slide</a:t>
            </a:r>
          </a:p>
        </p:txBody>
      </p:sp>
    </p:spTree>
    <p:extLst>
      <p:ext uri="{BB962C8B-B14F-4D97-AF65-F5344CB8AC3E}">
        <p14:creationId xmlns:p14="http://schemas.microsoft.com/office/powerpoint/2010/main" val="41018102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298"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39299" name="Rectangle 3"/>
          <p:cNvSpPr>
            <a:spLocks noGrp="1"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pPr marL="228600" indent="-228600"/>
            <a:r>
              <a:rPr lang="en-CA" altLang="en-US" sz="1200" b="1" dirty="0"/>
              <a:t>Family Feud Template</a:t>
            </a:r>
          </a:p>
          <a:p>
            <a:r>
              <a:rPr lang="en-US" altLang="en-US" dirty="0"/>
              <a:t>6 Panel Slide</a:t>
            </a:r>
          </a:p>
        </p:txBody>
      </p:sp>
    </p:spTree>
    <p:extLst>
      <p:ext uri="{BB962C8B-B14F-4D97-AF65-F5344CB8AC3E}">
        <p14:creationId xmlns:p14="http://schemas.microsoft.com/office/powerpoint/2010/main" val="36022153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298"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39299" name="Rectangle 3"/>
          <p:cNvSpPr>
            <a:spLocks noGrp="1"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pPr marL="228600" indent="-228600"/>
            <a:r>
              <a:rPr lang="en-CA" altLang="en-US" sz="1200" b="1" dirty="0"/>
              <a:t>Family Feud Template</a:t>
            </a:r>
          </a:p>
          <a:p>
            <a:r>
              <a:rPr lang="en-US" altLang="en-US" dirty="0"/>
              <a:t>7 Panel Slide</a:t>
            </a:r>
          </a:p>
        </p:txBody>
      </p:sp>
    </p:spTree>
    <p:extLst>
      <p:ext uri="{BB962C8B-B14F-4D97-AF65-F5344CB8AC3E}">
        <p14:creationId xmlns:p14="http://schemas.microsoft.com/office/powerpoint/2010/main" val="20340621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298"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39299" name="Rectangle 3"/>
          <p:cNvSpPr>
            <a:spLocks noGrp="1"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pPr marL="228600" indent="-228600"/>
            <a:r>
              <a:rPr lang="en-CA" altLang="en-US" sz="1200" b="1" dirty="0"/>
              <a:t>Family Feud Template</a:t>
            </a:r>
          </a:p>
          <a:p>
            <a:r>
              <a:rPr lang="en-US" altLang="en-US" dirty="0"/>
              <a:t>8 Panel Slide</a:t>
            </a:r>
          </a:p>
        </p:txBody>
      </p:sp>
    </p:spTree>
    <p:extLst>
      <p:ext uri="{BB962C8B-B14F-4D97-AF65-F5344CB8AC3E}">
        <p14:creationId xmlns:p14="http://schemas.microsoft.com/office/powerpoint/2010/main" val="40496552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a:prstGeom prst="rect">
            <a:avLst/>
          </a:prstGeom>
          <a:noFill/>
          <a:ln w="12700">
            <a:solidFill>
              <a:prstClr val="black"/>
            </a:solidFill>
          </a:ln>
        </p:spPr>
      </p:sp>
      <p:sp>
        <p:nvSpPr>
          <p:cNvPr id="3" name="Notes Placeholder 2"/>
          <p:cNvSpPr>
            <a:spLocks noGrp="1"/>
          </p:cNvSpPr>
          <p:nvPr>
            <p:ph type="body" idx="1"/>
          </p:nvPr>
        </p:nvSpPr>
        <p:spPr>
          <a:xfrm>
            <a:off x="685800" y="4343400"/>
            <a:ext cx="5486400" cy="4114800"/>
          </a:xfrm>
          <a:prstGeom prst="rect">
            <a:avLst/>
          </a:prstGeom>
        </p:spPr>
        <p:txBody>
          <a:bodyPr/>
          <a:lstStyle/>
          <a:p>
            <a:r>
              <a:rPr lang="en-US" sz="1200" b="1" dirty="0">
                <a:solidFill>
                  <a:schemeClr val="bg1"/>
                </a:solidFill>
                <a:effectLst/>
              </a:rPr>
              <a:t>Answers:  1. Atlanta  </a:t>
            </a:r>
            <a:r>
              <a:rPr lang="en-US" sz="1200" b="1" baseline="0" dirty="0">
                <a:solidFill>
                  <a:schemeClr val="bg1"/>
                </a:solidFill>
                <a:effectLst/>
              </a:rPr>
              <a:t> </a:t>
            </a:r>
            <a:r>
              <a:rPr lang="en-US" sz="1200" b="1" dirty="0">
                <a:solidFill>
                  <a:schemeClr val="bg1"/>
                </a:solidFill>
                <a:effectLst/>
              </a:rPr>
              <a:t>2. Iyon Rosario   3. Sacramento  4. Designated</a:t>
            </a:r>
            <a:r>
              <a:rPr lang="en-US" sz="1200" b="1" baseline="0" dirty="0">
                <a:solidFill>
                  <a:schemeClr val="bg1"/>
                </a:solidFill>
                <a:effectLst/>
              </a:rPr>
              <a:t> Employer Representative </a:t>
            </a:r>
            <a:r>
              <a:rPr lang="en-US" sz="1200" b="1" dirty="0">
                <a:solidFill>
                  <a:schemeClr val="bg1"/>
                </a:solidFill>
                <a:effectLst/>
              </a:rPr>
              <a:t>5.  Cambridge</a:t>
            </a:r>
            <a:r>
              <a:rPr lang="en-US" sz="1200" b="1" baseline="0" dirty="0">
                <a:solidFill>
                  <a:schemeClr val="bg1"/>
                </a:solidFill>
                <a:effectLst/>
              </a:rPr>
              <a:t>   </a:t>
            </a:r>
            <a:r>
              <a:rPr lang="en-US" sz="1200" b="1" dirty="0">
                <a:solidFill>
                  <a:schemeClr val="bg1"/>
                </a:solidFill>
                <a:effectLst/>
              </a:rPr>
              <a:t>6. Grizzly Bear 7. Management Information System 8.</a:t>
            </a:r>
            <a:r>
              <a:rPr lang="en-US" sz="1200" b="1" baseline="0" dirty="0">
                <a:solidFill>
                  <a:schemeClr val="bg1"/>
                </a:solidFill>
                <a:effectLst/>
              </a:rPr>
              <a:t> Marijuana  </a:t>
            </a:r>
            <a:r>
              <a:rPr lang="en-US" sz="1200" b="1" dirty="0">
                <a:solidFill>
                  <a:schemeClr val="bg1"/>
                </a:solidFill>
                <a:effectLst/>
              </a:rPr>
              <a:t>9. Las Vegas 10. Lori or Felicity</a:t>
            </a:r>
          </a:p>
        </p:txBody>
      </p:sp>
    </p:spTree>
    <p:extLst>
      <p:ext uri="{BB962C8B-B14F-4D97-AF65-F5344CB8AC3E}">
        <p14:creationId xmlns:p14="http://schemas.microsoft.com/office/powerpoint/2010/main" val="33209250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a:prstGeom prst="rect">
            <a:avLst/>
          </a:prstGeom>
          <a:noFill/>
          <a:ln w="12700">
            <a:solidFill>
              <a:prstClr val="black"/>
            </a:solidFill>
          </a:ln>
        </p:spPr>
      </p:sp>
      <p:sp>
        <p:nvSpPr>
          <p:cNvPr id="3" name="Notes Placeholder 2"/>
          <p:cNvSpPr>
            <a:spLocks noGrp="1"/>
          </p:cNvSpPr>
          <p:nvPr>
            <p:ph type="body" idx="1"/>
          </p:nvPr>
        </p:nvSpPr>
        <p:spPr>
          <a:xfrm>
            <a:off x="685800" y="4343400"/>
            <a:ext cx="5486400" cy="4114800"/>
          </a:xfrm>
          <a:prstGeom prst="rect">
            <a:avLst/>
          </a:prstGeom>
        </p:spPr>
        <p:txBody>
          <a:bodyPr/>
          <a:lstStyle/>
          <a:p>
            <a:r>
              <a:rPr lang="en-US" sz="1200" b="1" dirty="0">
                <a:solidFill>
                  <a:schemeClr val="bg1"/>
                </a:solidFill>
                <a:effectLst/>
              </a:rPr>
              <a:t>Answers:  1. Atlanta  </a:t>
            </a:r>
            <a:r>
              <a:rPr lang="en-US" sz="1200" b="1" baseline="0" dirty="0">
                <a:solidFill>
                  <a:schemeClr val="bg1"/>
                </a:solidFill>
                <a:effectLst/>
              </a:rPr>
              <a:t> </a:t>
            </a:r>
            <a:r>
              <a:rPr lang="en-US" sz="1200" b="1" dirty="0">
                <a:solidFill>
                  <a:schemeClr val="bg1"/>
                </a:solidFill>
                <a:effectLst/>
              </a:rPr>
              <a:t>2. Iyon Rosario   3. Sacramento  4. Designated</a:t>
            </a:r>
            <a:r>
              <a:rPr lang="en-US" sz="1200" b="1" baseline="0" dirty="0">
                <a:solidFill>
                  <a:schemeClr val="bg1"/>
                </a:solidFill>
                <a:effectLst/>
              </a:rPr>
              <a:t> Employer Representative </a:t>
            </a:r>
            <a:r>
              <a:rPr lang="en-US" sz="1200" b="1" dirty="0">
                <a:solidFill>
                  <a:schemeClr val="bg1"/>
                </a:solidFill>
                <a:effectLst/>
              </a:rPr>
              <a:t>5.  Cambridge</a:t>
            </a:r>
            <a:r>
              <a:rPr lang="en-US" sz="1200" b="1" baseline="0" dirty="0">
                <a:solidFill>
                  <a:schemeClr val="bg1"/>
                </a:solidFill>
                <a:effectLst/>
              </a:rPr>
              <a:t>   </a:t>
            </a:r>
            <a:r>
              <a:rPr lang="en-US" sz="1200" b="1" dirty="0">
                <a:solidFill>
                  <a:schemeClr val="bg1"/>
                </a:solidFill>
                <a:effectLst/>
              </a:rPr>
              <a:t>6. Grizzly Bear 7. Management Information System 8.</a:t>
            </a:r>
            <a:r>
              <a:rPr lang="en-US" sz="1200" b="1" baseline="0" dirty="0">
                <a:solidFill>
                  <a:schemeClr val="bg1"/>
                </a:solidFill>
                <a:effectLst/>
              </a:rPr>
              <a:t> Marijuana  </a:t>
            </a:r>
            <a:r>
              <a:rPr lang="en-US" sz="1200" b="1" dirty="0">
                <a:solidFill>
                  <a:schemeClr val="bg1"/>
                </a:solidFill>
                <a:effectLst/>
              </a:rPr>
              <a:t>9. Las Vegas 10. Lori or Felicity</a:t>
            </a:r>
          </a:p>
        </p:txBody>
      </p:sp>
    </p:spTree>
    <p:extLst>
      <p:ext uri="{BB962C8B-B14F-4D97-AF65-F5344CB8AC3E}">
        <p14:creationId xmlns:p14="http://schemas.microsoft.com/office/powerpoint/2010/main" val="105775433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control" Target="../activeX/activeX2.xml"/><Relationship Id="rId2" Type="http://schemas.openxmlformats.org/officeDocument/2006/relationships/control" Target="../activeX/activeX1.xml"/><Relationship Id="rId1" Type="http://schemas.openxmlformats.org/officeDocument/2006/relationships/vmlDrawing" Target="../drawings/vmlDrawing1.vml"/><Relationship Id="rId6" Type="http://schemas.openxmlformats.org/officeDocument/2006/relationships/image" Target="../media/image5.wmf"/><Relationship Id="rId5" Type="http://schemas.openxmlformats.org/officeDocument/2006/relationships/image" Target="../media/image4.wmf"/><Relationship Id="rId4"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3" Type="http://schemas.openxmlformats.org/officeDocument/2006/relationships/control" Target="../activeX/activeX4.xml"/><Relationship Id="rId2" Type="http://schemas.openxmlformats.org/officeDocument/2006/relationships/control" Target="../activeX/activeX3.xml"/><Relationship Id="rId1" Type="http://schemas.openxmlformats.org/officeDocument/2006/relationships/vmlDrawing" Target="../drawings/vmlDrawing2.vml"/><Relationship Id="rId6" Type="http://schemas.openxmlformats.org/officeDocument/2006/relationships/image" Target="../media/image7.wmf"/><Relationship Id="rId5" Type="http://schemas.openxmlformats.org/officeDocument/2006/relationships/image" Target="../media/image6.wmf"/><Relationship Id="rId4"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Rectangle 5"/>
          <p:cNvSpPr/>
          <p:nvPr userDrawn="1"/>
        </p:nvSpPr>
        <p:spPr bwMode="auto">
          <a:xfrm>
            <a:off x="2267712" y="609600"/>
            <a:ext cx="1335024" cy="713232"/>
          </a:xfrm>
          <a:prstGeom prst="rect">
            <a:avLst/>
          </a:prstGeom>
          <a:solidFill>
            <a:schemeClr val="tx1"/>
          </a:solidFill>
          <a:ln w="19050" cap="flat" cmpd="sng" algn="ctr">
            <a:solidFill>
              <a:schemeClr val="bg2"/>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endParaRPr lang="en-US" sz="1000">
              <a:solidFill>
                <a:srgbClr val="000000"/>
              </a:solidFill>
            </a:endParaRPr>
          </a:p>
        </p:txBody>
      </p:sp>
      <p:sp>
        <p:nvSpPr>
          <p:cNvPr id="2" name="Rectangle 1"/>
          <p:cNvSpPr/>
          <p:nvPr userDrawn="1"/>
        </p:nvSpPr>
        <p:spPr bwMode="auto">
          <a:xfrm>
            <a:off x="5541264" y="609600"/>
            <a:ext cx="1335024" cy="713232"/>
          </a:xfrm>
          <a:prstGeom prst="rect">
            <a:avLst/>
          </a:prstGeom>
          <a:solidFill>
            <a:schemeClr val="tx1"/>
          </a:solidFill>
          <a:ln w="19050" cap="flat" cmpd="sng" algn="ctr">
            <a:solidFill>
              <a:schemeClr val="bg2"/>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endParaRPr lang="en-US" sz="1000">
              <a:solidFill>
                <a:srgbClr val="000000"/>
              </a:solidFill>
            </a:endParaRPr>
          </a:p>
        </p:txBody>
      </p:sp>
      <p:sp>
        <p:nvSpPr>
          <p:cNvPr id="3" name="Rectangle 2"/>
          <p:cNvSpPr/>
          <p:nvPr userDrawn="1"/>
        </p:nvSpPr>
        <p:spPr bwMode="auto">
          <a:xfrm>
            <a:off x="5700032" y="1066800"/>
            <a:ext cx="929368" cy="228600"/>
          </a:xfrm>
          <a:prstGeom prst="rect">
            <a:avLst/>
          </a:prstGeom>
          <a:solidFill>
            <a:schemeClr val="tx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sz="1200" dirty="0">
                <a:solidFill>
                  <a:srgbClr val="FFFFFF"/>
                </a:solidFill>
                <a:latin typeface="Arial" panose="020B0604020202020204" pitchFamily="34" charset="0"/>
                <a:cs typeface="Arial" panose="020B0604020202020204" pitchFamily="34" charset="0"/>
              </a:rPr>
              <a:t>TEAM 2</a:t>
            </a:r>
          </a:p>
        </p:txBody>
      </p:sp>
      <p:sp>
        <p:nvSpPr>
          <p:cNvPr id="5" name="Rectangle 4"/>
          <p:cNvSpPr/>
          <p:nvPr userDrawn="1"/>
        </p:nvSpPr>
        <p:spPr bwMode="auto">
          <a:xfrm>
            <a:off x="2444751" y="1066800"/>
            <a:ext cx="929368" cy="228600"/>
          </a:xfrm>
          <a:prstGeom prst="rect">
            <a:avLst/>
          </a:prstGeom>
          <a:solidFill>
            <a:schemeClr val="tx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sz="1200" dirty="0">
                <a:solidFill>
                  <a:srgbClr val="FFFFFF"/>
                </a:solidFill>
                <a:latin typeface="Arial" panose="020B0604020202020204" pitchFamily="34" charset="0"/>
                <a:cs typeface="Arial" panose="020B0604020202020204" pitchFamily="34" charset="0"/>
              </a:rPr>
              <a:t>TEAM 1</a:t>
            </a:r>
          </a:p>
        </p:txBody>
      </p:sp>
    </p:spTree>
    <p:controls>
      <mc:AlternateContent xmlns:mc="http://schemas.openxmlformats.org/markup-compatibility/2006">
        <mc:Choice xmlns:v="urn:schemas-microsoft-com:vml" Requires="v">
          <p:control spid="1080" name="TextBox1" r:id="rId2" imgW="1295280" imgH="457200"/>
        </mc:Choice>
        <mc:Fallback>
          <p:control name="TextBox1" r:id="rId2" imgW="1295280" imgH="457200">
            <p:pic>
              <p:nvPicPr>
                <p:cNvPr id="4" name="TextBox1"/>
                <p:cNvPicPr preferRelativeResize="0">
                  <a:picLocks noChangeArrowheads="1" noChangeShapeType="1"/>
                </p:cNvPicPr>
                <p:nvPr/>
              </p:nvPicPr>
              <p:blipFill>
                <a:blip r:embed="rId5"/>
                <a:srcRect/>
                <a:stretch>
                  <a:fillRect/>
                </a:stretch>
              </p:blipFill>
              <p:spPr bwMode="auto">
                <a:xfrm>
                  <a:off x="2286000" y="609600"/>
                  <a:ext cx="1295400" cy="4572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81" name="TextBox21" r:id="rId3" imgW="1295280" imgH="457200"/>
        </mc:Choice>
        <mc:Fallback>
          <p:control name="TextBox21" r:id="rId3" imgW="1295280" imgH="457200">
            <p:pic>
              <p:nvPicPr>
                <p:cNvPr id="7" name="TextBox21"/>
                <p:cNvPicPr preferRelativeResize="0">
                  <a:picLocks noChangeArrowheads="1" noChangeShapeType="1"/>
                </p:cNvPicPr>
                <p:nvPr/>
              </p:nvPicPr>
              <p:blipFill>
                <a:blip r:embed="rId6"/>
                <a:srcRect/>
                <a:stretch>
                  <a:fillRect/>
                </a:stretch>
              </p:blipFill>
              <p:spPr bwMode="auto">
                <a:xfrm>
                  <a:off x="5562600" y="609600"/>
                  <a:ext cx="1295400" cy="4572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11508595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93054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6712203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controls>
      <mc:AlternateContent xmlns:mc="http://schemas.openxmlformats.org/markup-compatibility/2006">
        <mc:Choice xmlns:v="urn:schemas-microsoft-com:vml" Requires="v">
          <p:control spid="3082" name="TextBox1" r:id="rId2" imgW="1295280" imgH="457200"/>
        </mc:Choice>
        <mc:Fallback>
          <p:control name="TextBox1" r:id="rId2" imgW="1295280" imgH="457200">
            <p:pic>
              <p:nvPicPr>
                <p:cNvPr id="6" name="TextBox1">
                  <a:extLst>
                    <a:ext uri="{FF2B5EF4-FFF2-40B4-BE49-F238E27FC236}">
                      <a16:creationId xmlns:a16="http://schemas.microsoft.com/office/drawing/2014/main" id="{51E231D3-6CD2-4F31-9750-BAF8144CFF0A}"/>
                    </a:ext>
                  </a:extLst>
                </p:cNvPr>
                <p:cNvPicPr preferRelativeResize="0">
                  <a:picLocks noChangeArrowheads="1" noChangeShapeType="1"/>
                </p:cNvPicPr>
                <p:nvPr/>
              </p:nvPicPr>
              <p:blipFill>
                <a:blip r:embed="rId5"/>
                <a:srcRect/>
                <a:stretch>
                  <a:fillRect/>
                </a:stretch>
              </p:blipFill>
              <p:spPr bwMode="auto">
                <a:xfrm>
                  <a:off x="2133600" y="4038600"/>
                  <a:ext cx="1295400" cy="4572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083" name="TextBox21" r:id="rId3" imgW="1295280" imgH="457200"/>
        </mc:Choice>
        <mc:Fallback>
          <p:control name="TextBox21" r:id="rId3" imgW="1295280" imgH="457200">
            <p:pic>
              <p:nvPicPr>
                <p:cNvPr id="7" name="TextBox21">
                  <a:extLst>
                    <a:ext uri="{FF2B5EF4-FFF2-40B4-BE49-F238E27FC236}">
                      <a16:creationId xmlns:a16="http://schemas.microsoft.com/office/drawing/2014/main" id="{5FBAC81F-C367-4B1E-9684-84E4CC7DEBBC}"/>
                    </a:ext>
                  </a:extLst>
                </p:cNvPr>
                <p:cNvPicPr preferRelativeResize="0">
                  <a:picLocks noChangeArrowheads="1" noChangeShapeType="1"/>
                </p:cNvPicPr>
                <p:nvPr/>
              </p:nvPicPr>
              <p:blipFill>
                <a:blip r:embed="rId6"/>
                <a:srcRect/>
                <a:stretch>
                  <a:fillRect/>
                </a:stretch>
              </p:blipFill>
              <p:spPr bwMode="auto">
                <a:xfrm>
                  <a:off x="5410200" y="4038600"/>
                  <a:ext cx="1295400" cy="4572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128453077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5" Type="http://schemas.openxmlformats.org/officeDocument/2006/relationships/image" Target="../media/image2.png"/><Relationship Id="rId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xml"/><Relationship Id="rId1"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rgbClr val="258EB3"/>
            </a:gs>
            <a:gs pos="50000">
              <a:srgbClr val="258EB3">
                <a:gamma/>
                <a:tint val="39216"/>
                <a:invGamma/>
              </a:srgbClr>
            </a:gs>
            <a:gs pos="100000">
              <a:srgbClr val="258EB3"/>
            </a:gs>
          </a:gsLst>
          <a:lin ang="2700000" scaled="1"/>
        </a:gradFill>
        <a:effectLst/>
      </p:bgPr>
    </p:bg>
    <p:spTree>
      <p:nvGrpSpPr>
        <p:cNvPr id="1" name=""/>
        <p:cNvGrpSpPr/>
        <p:nvPr/>
      </p:nvGrpSpPr>
      <p:grpSpPr>
        <a:xfrm>
          <a:off x="0" y="0"/>
          <a:ext cx="0" cy="0"/>
          <a:chOff x="0" y="0"/>
          <a:chExt cx="0" cy="0"/>
        </a:xfrm>
      </p:grpSpPr>
      <p:pic>
        <p:nvPicPr>
          <p:cNvPr id="270338" name="Picture 2"/>
          <p:cNvPicPr>
            <a:picLocks noChangeAspect="1" noChangeArrowheads="1"/>
          </p:cNvPicPr>
          <p:nvPr userDrawn="1"/>
        </p:nvPicPr>
        <p:blipFill>
          <a:blip r:embed="rId4">
            <a:extLst>
              <a:ext uri="{28A0092B-C50C-407E-A947-70E740481C1C}">
                <a14:useLocalDpi xmlns:a14="http://schemas.microsoft.com/office/drawing/2010/main" val="0"/>
              </a:ext>
            </a:extLst>
          </a:blip>
          <a:stretch>
            <a:fillRect/>
          </a:stretch>
        </p:blipFill>
        <p:spPr bwMode="auto">
          <a:xfrm>
            <a:off x="-7136" y="277526"/>
            <a:ext cx="9150334" cy="5987035"/>
          </a:xfrm>
          <a:prstGeom prst="rect">
            <a:avLst/>
          </a:prstGeom>
          <a:noFill/>
          <a:extLst>
            <a:ext uri="{909E8E84-426E-40DD-AFC4-6F175D3DCCD1}">
              <a14:hiddenFill xmlns:a14="http://schemas.microsoft.com/office/drawing/2010/main">
                <a:solidFill>
                  <a:srgbClr val="FFFFFF"/>
                </a:solidFill>
              </a14:hiddenFill>
            </a:ext>
          </a:extLst>
        </p:spPr>
      </p:pic>
      <p:grpSp>
        <p:nvGrpSpPr>
          <p:cNvPr id="270350" name="Group 14"/>
          <p:cNvGrpSpPr>
            <a:grpSpLocks/>
          </p:cNvGrpSpPr>
          <p:nvPr userDrawn="1"/>
        </p:nvGrpSpPr>
        <p:grpSpPr bwMode="auto">
          <a:xfrm>
            <a:off x="152400" y="6297613"/>
            <a:ext cx="457200" cy="458787"/>
            <a:chOff x="566" y="4031"/>
            <a:chExt cx="288" cy="289"/>
          </a:xfrm>
        </p:grpSpPr>
        <p:sp>
          <p:nvSpPr>
            <p:cNvPr id="270351" name="Oval 15"/>
            <p:cNvSpPr>
              <a:spLocks noChangeArrowheads="1"/>
            </p:cNvSpPr>
            <p:nvPr/>
          </p:nvSpPr>
          <p:spPr bwMode="auto">
            <a:xfrm>
              <a:off x="566" y="4032"/>
              <a:ext cx="288" cy="288"/>
            </a:xfrm>
            <a:prstGeom prst="ellipse">
              <a:avLst/>
            </a:prstGeom>
            <a:gradFill rotWithShape="1">
              <a:gsLst>
                <a:gs pos="0">
                  <a:schemeClr val="accent1">
                    <a:alpha val="50000"/>
                  </a:schemeClr>
                </a:gs>
                <a:gs pos="100000">
                  <a:schemeClr val="accent1">
                    <a:gamma/>
                    <a:shade val="46275"/>
                    <a:invGamma/>
                  </a:schemeClr>
                </a:gs>
              </a:gsLst>
              <a:path path="shape">
                <a:fillToRect l="50000" t="50000" r="50000" b="50000"/>
              </a:path>
            </a:gradFill>
            <a:ln w="38100">
              <a:solidFill>
                <a:srgbClr val="333333"/>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70352" name="AutoShape 16"/>
            <p:cNvSpPr>
              <a:spLocks noChangeArrowheads="1"/>
            </p:cNvSpPr>
            <p:nvPr/>
          </p:nvSpPr>
          <p:spPr bwMode="auto">
            <a:xfrm>
              <a:off x="612" y="4090"/>
              <a:ext cx="182" cy="173"/>
            </a:xfrm>
            <a:prstGeom prst="leftArrow">
              <a:avLst>
                <a:gd name="adj1" fmla="val 54731"/>
                <a:gd name="adj2" fmla="val 47672"/>
              </a:avLst>
            </a:prstGeom>
            <a:solidFill>
              <a:srgbClr val="FFFF00">
                <a:alpha val="67000"/>
              </a:srgbClr>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70353" name="Oval 17">
              <a:hlinkClick r:id="" action="ppaction://hlinkshowjump?jump=previousslide"/>
            </p:cNvPr>
            <p:cNvSpPr>
              <a:spLocks noChangeArrowheads="1"/>
            </p:cNvSpPr>
            <p:nvPr/>
          </p:nvSpPr>
          <p:spPr bwMode="auto">
            <a:xfrm>
              <a:off x="566" y="4031"/>
              <a:ext cx="288" cy="288"/>
            </a:xfrm>
            <a:prstGeom prst="ellipse">
              <a:avLst/>
            </a:prstGeom>
            <a:solidFill>
              <a:srgbClr val="FF0000">
                <a:alpha val="0"/>
              </a:srgbClr>
            </a:solidFill>
            <a:ln>
              <a:noFill/>
            </a:ln>
            <a:effectLst/>
            <a:extLst>
              <a:ext uri="{91240B29-F687-4F45-9708-019B960494DF}">
                <a14:hiddenLine xmlns:a14="http://schemas.microsoft.com/office/drawing/2010/main" w="254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270354" name="Group 18"/>
          <p:cNvGrpSpPr>
            <a:grpSpLocks/>
          </p:cNvGrpSpPr>
          <p:nvPr userDrawn="1"/>
        </p:nvGrpSpPr>
        <p:grpSpPr bwMode="auto">
          <a:xfrm>
            <a:off x="7620000" y="176213"/>
            <a:ext cx="1371600" cy="328612"/>
            <a:chOff x="4690" y="1023"/>
            <a:chExt cx="864" cy="207"/>
          </a:xfrm>
        </p:grpSpPr>
        <p:sp>
          <p:nvSpPr>
            <p:cNvPr id="270355" name="WordArt 19" descr="30%"/>
            <p:cNvSpPr>
              <a:spLocks noChangeArrowheads="1" noChangeShapeType="1" noTextEdit="1"/>
            </p:cNvSpPr>
            <p:nvPr/>
          </p:nvSpPr>
          <p:spPr bwMode="auto">
            <a:xfrm>
              <a:off x="4690" y="1023"/>
              <a:ext cx="267" cy="207"/>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dirty="0">
                  <a:ln w="25400">
                    <a:solidFill>
                      <a:srgbClr val="808080"/>
                    </a:solidFill>
                    <a:miter lim="800000"/>
                    <a:headEnd/>
                    <a:tailEnd/>
                  </a:ln>
                  <a:pattFill prst="pct30">
                    <a:fgClr>
                      <a:schemeClr val="bg2"/>
                    </a:fgClr>
                    <a:bgClr>
                      <a:schemeClr val="accent1"/>
                    </a:bgClr>
                  </a:pattFill>
                  <a:effectLst/>
                  <a:latin typeface="Arial Black"/>
                </a:rPr>
                <a:t>X</a:t>
              </a:r>
            </a:p>
          </p:txBody>
        </p:sp>
        <p:sp>
          <p:nvSpPr>
            <p:cNvPr id="270356" name="WordArt 20" descr="30%"/>
            <p:cNvSpPr>
              <a:spLocks noChangeArrowheads="1" noChangeShapeType="1" noTextEdit="1"/>
            </p:cNvSpPr>
            <p:nvPr/>
          </p:nvSpPr>
          <p:spPr bwMode="auto">
            <a:xfrm>
              <a:off x="4988" y="1023"/>
              <a:ext cx="267" cy="207"/>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25400">
                    <a:solidFill>
                      <a:srgbClr val="808080"/>
                    </a:solidFill>
                    <a:miter lim="800000"/>
                    <a:headEnd/>
                    <a:tailEnd/>
                  </a:ln>
                  <a:pattFill prst="pct30">
                    <a:fgClr>
                      <a:schemeClr val="bg2"/>
                    </a:fgClr>
                    <a:bgClr>
                      <a:schemeClr val="accent1"/>
                    </a:bgClr>
                  </a:pattFill>
                  <a:effectLst/>
                  <a:latin typeface="Arial Black"/>
                </a:rPr>
                <a:t>X</a:t>
              </a:r>
            </a:p>
          </p:txBody>
        </p:sp>
        <p:sp>
          <p:nvSpPr>
            <p:cNvPr id="270357" name="WordArt 21" descr="30%"/>
            <p:cNvSpPr>
              <a:spLocks noChangeArrowheads="1" noChangeShapeType="1" noTextEdit="1"/>
            </p:cNvSpPr>
            <p:nvPr/>
          </p:nvSpPr>
          <p:spPr bwMode="auto">
            <a:xfrm>
              <a:off x="5287" y="1023"/>
              <a:ext cx="267" cy="207"/>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25400">
                    <a:solidFill>
                      <a:srgbClr val="808080"/>
                    </a:solidFill>
                    <a:miter lim="800000"/>
                    <a:headEnd/>
                    <a:tailEnd/>
                  </a:ln>
                  <a:pattFill prst="pct30">
                    <a:fgClr>
                      <a:schemeClr val="bg2"/>
                    </a:fgClr>
                    <a:bgClr>
                      <a:schemeClr val="accent1"/>
                    </a:bgClr>
                  </a:pattFill>
                  <a:effectLst/>
                  <a:latin typeface="Arial Black"/>
                </a:rPr>
                <a:t>X</a:t>
              </a:r>
            </a:p>
          </p:txBody>
        </p:sp>
      </p:grpSp>
      <p:sp>
        <p:nvSpPr>
          <p:cNvPr id="16" name="Rectangle 61"/>
          <p:cNvSpPr>
            <a:spLocks noChangeArrowheads="1"/>
          </p:cNvSpPr>
          <p:nvPr userDrawn="1"/>
        </p:nvSpPr>
        <p:spPr bwMode="auto">
          <a:xfrm>
            <a:off x="833438" y="1449402"/>
            <a:ext cx="7472362" cy="4113198"/>
          </a:xfrm>
          <a:prstGeom prst="rect">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sz="6600" b="1">
              <a:effectLst>
                <a:outerShdw blurRad="38100" dist="38100" dir="2700000" algn="tl">
                  <a:srgbClr val="C0C0C0"/>
                </a:outerShdw>
              </a:effectLst>
            </a:endParaRPr>
          </a:p>
        </p:txBody>
      </p:sp>
      <p:pic>
        <p:nvPicPr>
          <p:cNvPr id="17" name="Picture 62"/>
          <p:cNvPicPr>
            <a:picLocks noChangeAspect="1" noChangeArrowheads="1"/>
          </p:cNvPicPr>
          <p:nvPr userDrawn="1"/>
        </p:nvPicPr>
        <p:blipFill>
          <a:blip r:embed="rId5">
            <a:extLst>
              <a:ext uri="{28A0092B-C50C-407E-A947-70E740481C1C}">
                <a14:useLocalDpi xmlns:a14="http://schemas.microsoft.com/office/drawing/2010/main" val="0"/>
              </a:ext>
            </a:extLst>
          </a:blip>
          <a:stretch>
            <a:fillRect/>
          </a:stretch>
        </p:blipFill>
        <p:spPr bwMode="auto">
          <a:xfrm>
            <a:off x="1905000" y="1702572"/>
            <a:ext cx="5338762" cy="3602053"/>
          </a:xfrm>
          <a:prstGeom prst="rect">
            <a:avLst/>
          </a:prstGeom>
          <a:noFill/>
          <a:extLst>
            <a:ext uri="{909E8E84-426E-40DD-AFC4-6F175D3DCCD1}">
              <a14:hiddenFill xmlns:a14="http://schemas.microsoft.com/office/drawing/2010/main">
                <a:solidFill>
                  <a:srgbClr val="FFFFFF"/>
                </a:solidFill>
              </a14:hiddenFill>
            </a:ext>
          </a:extLst>
        </p:spPr>
      </p:pic>
      <p:grpSp>
        <p:nvGrpSpPr>
          <p:cNvPr id="18" name="Group 14"/>
          <p:cNvGrpSpPr>
            <a:grpSpLocks/>
          </p:cNvGrpSpPr>
          <p:nvPr userDrawn="1"/>
        </p:nvGrpSpPr>
        <p:grpSpPr bwMode="auto">
          <a:xfrm rot="10800000">
            <a:off x="688976" y="6297613"/>
            <a:ext cx="457200" cy="458787"/>
            <a:chOff x="566" y="4031"/>
            <a:chExt cx="288" cy="289"/>
          </a:xfrm>
        </p:grpSpPr>
        <p:sp>
          <p:nvSpPr>
            <p:cNvPr id="19" name="Oval 15"/>
            <p:cNvSpPr>
              <a:spLocks noChangeArrowheads="1"/>
            </p:cNvSpPr>
            <p:nvPr/>
          </p:nvSpPr>
          <p:spPr bwMode="auto">
            <a:xfrm>
              <a:off x="566" y="4032"/>
              <a:ext cx="288" cy="288"/>
            </a:xfrm>
            <a:prstGeom prst="ellipse">
              <a:avLst/>
            </a:prstGeom>
            <a:gradFill rotWithShape="1">
              <a:gsLst>
                <a:gs pos="0">
                  <a:schemeClr val="accent1">
                    <a:alpha val="50000"/>
                  </a:schemeClr>
                </a:gs>
                <a:gs pos="100000">
                  <a:schemeClr val="accent1">
                    <a:gamma/>
                    <a:shade val="46275"/>
                    <a:invGamma/>
                  </a:schemeClr>
                </a:gs>
              </a:gsLst>
              <a:path path="shape">
                <a:fillToRect l="50000" t="50000" r="50000" b="50000"/>
              </a:path>
            </a:gradFill>
            <a:ln w="38100">
              <a:solidFill>
                <a:srgbClr val="333333"/>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 name="AutoShape 16"/>
            <p:cNvSpPr>
              <a:spLocks noChangeArrowheads="1"/>
            </p:cNvSpPr>
            <p:nvPr/>
          </p:nvSpPr>
          <p:spPr bwMode="auto">
            <a:xfrm>
              <a:off x="612" y="4090"/>
              <a:ext cx="182" cy="173"/>
            </a:xfrm>
            <a:prstGeom prst="leftArrow">
              <a:avLst>
                <a:gd name="adj1" fmla="val 54731"/>
                <a:gd name="adj2" fmla="val 47672"/>
              </a:avLst>
            </a:prstGeom>
            <a:solidFill>
              <a:srgbClr val="FFFF00">
                <a:alpha val="67000"/>
              </a:srgbClr>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 name="Oval 17">
              <a:hlinkClick r:id="" action="ppaction://hlinkshowjump?jump=nextslide"/>
            </p:cNvPr>
            <p:cNvSpPr>
              <a:spLocks noChangeArrowheads="1"/>
            </p:cNvSpPr>
            <p:nvPr/>
          </p:nvSpPr>
          <p:spPr bwMode="auto">
            <a:xfrm>
              <a:off x="566" y="4031"/>
              <a:ext cx="288" cy="288"/>
            </a:xfrm>
            <a:prstGeom prst="ellipse">
              <a:avLst/>
            </a:prstGeom>
            <a:solidFill>
              <a:srgbClr val="FF0000">
                <a:alpha val="0"/>
              </a:srgbClr>
            </a:solidFill>
            <a:ln>
              <a:noFill/>
            </a:ln>
            <a:effectLst/>
            <a:extLst>
              <a:ext uri="{91240B29-F687-4F45-9708-019B960494DF}">
                <a14:hiddenLine xmlns:a14="http://schemas.microsoft.com/office/drawing/2010/main" w="254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cSld>
  <p:clrMap bg1="lt1" tx1="dk1" bg2="lt2" tx2="dk2" accent1="accent1" accent2="accent2" accent3="accent3" accent4="accent4" accent5="accent5" accent6="accent6" hlink="hlink" folHlink="folHlink"/>
  <p:sldLayoutIdLst>
    <p:sldLayoutId id="2147483654" r:id="rId1"/>
    <p:sldLayoutId id="2147483657" r:id="rId2"/>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ahoma" pitchFamily="34" charset="0"/>
        </a:defRPr>
      </a:lvl2pPr>
      <a:lvl3pPr algn="ctr" rtl="0" fontAlgn="base">
        <a:spcBef>
          <a:spcPct val="0"/>
        </a:spcBef>
        <a:spcAft>
          <a:spcPct val="0"/>
        </a:spcAft>
        <a:defRPr sz="4400">
          <a:solidFill>
            <a:schemeClr val="tx2"/>
          </a:solidFill>
          <a:latin typeface="Tahoma" pitchFamily="34" charset="0"/>
        </a:defRPr>
      </a:lvl3pPr>
      <a:lvl4pPr algn="ctr" rtl="0" fontAlgn="base">
        <a:spcBef>
          <a:spcPct val="0"/>
        </a:spcBef>
        <a:spcAft>
          <a:spcPct val="0"/>
        </a:spcAft>
        <a:defRPr sz="4400">
          <a:solidFill>
            <a:schemeClr val="tx2"/>
          </a:solidFill>
          <a:latin typeface="Tahoma" pitchFamily="34" charset="0"/>
        </a:defRPr>
      </a:lvl4pPr>
      <a:lvl5pPr algn="ctr" rtl="0" fontAlgn="base">
        <a:spcBef>
          <a:spcPct val="0"/>
        </a:spcBef>
        <a:spcAft>
          <a:spcPct val="0"/>
        </a:spcAft>
        <a:defRPr sz="4400">
          <a:solidFill>
            <a:schemeClr val="tx2"/>
          </a:solidFill>
          <a:latin typeface="Tahoma" pitchFamily="34" charset="0"/>
        </a:defRPr>
      </a:lvl5pPr>
      <a:lvl6pPr marL="457200" algn="ctr" rtl="0" fontAlgn="base">
        <a:spcBef>
          <a:spcPct val="0"/>
        </a:spcBef>
        <a:spcAft>
          <a:spcPct val="0"/>
        </a:spcAft>
        <a:defRPr sz="4400">
          <a:solidFill>
            <a:schemeClr val="tx2"/>
          </a:solidFill>
          <a:latin typeface="Tahoma" pitchFamily="34" charset="0"/>
        </a:defRPr>
      </a:lvl6pPr>
      <a:lvl7pPr marL="914400" algn="ctr" rtl="0" fontAlgn="base">
        <a:spcBef>
          <a:spcPct val="0"/>
        </a:spcBef>
        <a:spcAft>
          <a:spcPct val="0"/>
        </a:spcAft>
        <a:defRPr sz="4400">
          <a:solidFill>
            <a:schemeClr val="tx2"/>
          </a:solidFill>
          <a:latin typeface="Tahoma" pitchFamily="34" charset="0"/>
        </a:defRPr>
      </a:lvl7pPr>
      <a:lvl8pPr marL="1371600" algn="ctr" rtl="0" fontAlgn="base">
        <a:spcBef>
          <a:spcPct val="0"/>
        </a:spcBef>
        <a:spcAft>
          <a:spcPct val="0"/>
        </a:spcAft>
        <a:defRPr sz="4400">
          <a:solidFill>
            <a:schemeClr val="tx2"/>
          </a:solidFill>
          <a:latin typeface="Tahoma" pitchFamily="34" charset="0"/>
        </a:defRPr>
      </a:lvl8pPr>
      <a:lvl9pPr marL="1828800" algn="ctr" rtl="0" fontAlgn="base">
        <a:spcBef>
          <a:spcPct val="0"/>
        </a:spcBef>
        <a:spcAft>
          <a:spcPct val="0"/>
        </a:spcAft>
        <a:defRPr sz="4400">
          <a:solidFill>
            <a:schemeClr val="tx2"/>
          </a:solidFill>
          <a:latin typeface="Tahoma"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rgbClr val="258EB3"/>
            </a:gs>
            <a:gs pos="50000">
              <a:srgbClr val="258EB3">
                <a:gamma/>
                <a:tint val="39216"/>
                <a:invGamma/>
              </a:srgbClr>
            </a:gs>
            <a:gs pos="100000">
              <a:srgbClr val="258EB3"/>
            </a:gs>
          </a:gsLst>
          <a:lin ang="2700000" scaled="1"/>
        </a:gradFill>
        <a:effectLst/>
      </p:bgPr>
    </p:bg>
    <p:spTree>
      <p:nvGrpSpPr>
        <p:cNvPr id="1" name=""/>
        <p:cNvGrpSpPr/>
        <p:nvPr/>
      </p:nvGrpSpPr>
      <p:grpSpPr>
        <a:xfrm>
          <a:off x="0" y="0"/>
          <a:ext cx="0" cy="0"/>
          <a:chOff x="0" y="0"/>
          <a:chExt cx="0" cy="0"/>
        </a:xfrm>
      </p:grpSpPr>
      <p:pic>
        <p:nvPicPr>
          <p:cNvPr id="270338" name="Picture 2"/>
          <p:cNvPicPr>
            <a:picLocks noChangeAspect="1" noChangeArrowheads="1"/>
          </p:cNvPicPr>
          <p:nvPr userDrawn="1"/>
        </p:nvPicPr>
        <p:blipFill>
          <a:blip r:embed="rId4">
            <a:extLst>
              <a:ext uri="{28A0092B-C50C-407E-A947-70E740481C1C}">
                <a14:useLocalDpi xmlns:a14="http://schemas.microsoft.com/office/drawing/2010/main" val="0"/>
              </a:ext>
            </a:extLst>
          </a:blip>
          <a:stretch>
            <a:fillRect/>
          </a:stretch>
        </p:blipFill>
        <p:spPr bwMode="auto">
          <a:xfrm>
            <a:off x="-7136" y="277526"/>
            <a:ext cx="9150334" cy="5987035"/>
          </a:xfrm>
          <a:prstGeom prst="rect">
            <a:avLst/>
          </a:prstGeom>
          <a:noFill/>
          <a:extLst>
            <a:ext uri="{909E8E84-426E-40DD-AFC4-6F175D3DCCD1}">
              <a14:hiddenFill xmlns:a14="http://schemas.microsoft.com/office/drawing/2010/main">
                <a:solidFill>
                  <a:srgbClr val="FFFFFF"/>
                </a:solidFill>
              </a14:hiddenFill>
            </a:ext>
          </a:extLst>
        </p:spPr>
      </p:pic>
      <p:grpSp>
        <p:nvGrpSpPr>
          <p:cNvPr id="270350" name="Group 14"/>
          <p:cNvGrpSpPr>
            <a:grpSpLocks/>
          </p:cNvGrpSpPr>
          <p:nvPr userDrawn="1"/>
        </p:nvGrpSpPr>
        <p:grpSpPr bwMode="auto">
          <a:xfrm>
            <a:off x="152400" y="6297613"/>
            <a:ext cx="457200" cy="458787"/>
            <a:chOff x="566" y="4031"/>
            <a:chExt cx="288" cy="289"/>
          </a:xfrm>
        </p:grpSpPr>
        <p:sp>
          <p:nvSpPr>
            <p:cNvPr id="270351" name="Oval 15"/>
            <p:cNvSpPr>
              <a:spLocks noChangeArrowheads="1"/>
            </p:cNvSpPr>
            <p:nvPr/>
          </p:nvSpPr>
          <p:spPr bwMode="auto">
            <a:xfrm>
              <a:off x="566" y="4032"/>
              <a:ext cx="288" cy="288"/>
            </a:xfrm>
            <a:prstGeom prst="ellipse">
              <a:avLst/>
            </a:prstGeom>
            <a:gradFill rotWithShape="1">
              <a:gsLst>
                <a:gs pos="0">
                  <a:schemeClr val="accent1">
                    <a:alpha val="50000"/>
                  </a:schemeClr>
                </a:gs>
                <a:gs pos="100000">
                  <a:schemeClr val="accent1">
                    <a:gamma/>
                    <a:shade val="46275"/>
                    <a:invGamma/>
                  </a:schemeClr>
                </a:gs>
              </a:gsLst>
              <a:path path="shape">
                <a:fillToRect l="50000" t="50000" r="50000" b="50000"/>
              </a:path>
            </a:gradFill>
            <a:ln w="38100">
              <a:solidFill>
                <a:srgbClr val="333333"/>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0000"/>
                </a:solidFill>
              </a:endParaRPr>
            </a:p>
          </p:txBody>
        </p:sp>
        <p:sp>
          <p:nvSpPr>
            <p:cNvPr id="270352" name="AutoShape 16"/>
            <p:cNvSpPr>
              <a:spLocks noChangeArrowheads="1"/>
            </p:cNvSpPr>
            <p:nvPr/>
          </p:nvSpPr>
          <p:spPr bwMode="auto">
            <a:xfrm>
              <a:off x="612" y="4090"/>
              <a:ext cx="182" cy="173"/>
            </a:xfrm>
            <a:prstGeom prst="leftArrow">
              <a:avLst>
                <a:gd name="adj1" fmla="val 54731"/>
                <a:gd name="adj2" fmla="val 47672"/>
              </a:avLst>
            </a:prstGeom>
            <a:solidFill>
              <a:srgbClr val="FFFF00">
                <a:alpha val="67000"/>
              </a:srgbClr>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0000"/>
                </a:solidFill>
              </a:endParaRPr>
            </a:p>
          </p:txBody>
        </p:sp>
        <p:sp>
          <p:nvSpPr>
            <p:cNvPr id="270353" name="Oval 17">
              <a:hlinkClick r:id="" action="ppaction://hlinkshowjump?jump=previousslide"/>
            </p:cNvPr>
            <p:cNvSpPr>
              <a:spLocks noChangeArrowheads="1"/>
            </p:cNvSpPr>
            <p:nvPr/>
          </p:nvSpPr>
          <p:spPr bwMode="auto">
            <a:xfrm>
              <a:off x="566" y="4031"/>
              <a:ext cx="288" cy="288"/>
            </a:xfrm>
            <a:prstGeom prst="ellipse">
              <a:avLst/>
            </a:prstGeom>
            <a:solidFill>
              <a:srgbClr val="FF0000">
                <a:alpha val="0"/>
              </a:srgbClr>
            </a:solidFill>
            <a:ln>
              <a:noFill/>
            </a:ln>
            <a:effectLst/>
            <a:extLst>
              <a:ext uri="{91240B29-F687-4F45-9708-019B960494DF}">
                <a14:hiddenLine xmlns:a14="http://schemas.microsoft.com/office/drawing/2010/main" w="254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0000"/>
                </a:solidFill>
              </a:endParaRPr>
            </a:p>
          </p:txBody>
        </p:sp>
      </p:grpSp>
      <p:grpSp>
        <p:nvGrpSpPr>
          <p:cNvPr id="270354" name="Group 18"/>
          <p:cNvGrpSpPr>
            <a:grpSpLocks/>
          </p:cNvGrpSpPr>
          <p:nvPr userDrawn="1"/>
        </p:nvGrpSpPr>
        <p:grpSpPr bwMode="auto">
          <a:xfrm>
            <a:off x="7620000" y="176213"/>
            <a:ext cx="1371600" cy="328612"/>
            <a:chOff x="4690" y="1023"/>
            <a:chExt cx="864" cy="207"/>
          </a:xfrm>
        </p:grpSpPr>
        <p:sp>
          <p:nvSpPr>
            <p:cNvPr id="270355" name="WordArt 19" descr="30%"/>
            <p:cNvSpPr>
              <a:spLocks noChangeArrowheads="1" noChangeShapeType="1" noTextEdit="1"/>
            </p:cNvSpPr>
            <p:nvPr/>
          </p:nvSpPr>
          <p:spPr bwMode="auto">
            <a:xfrm>
              <a:off x="4690" y="1023"/>
              <a:ext cx="267" cy="207"/>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dirty="0">
                  <a:ln w="25400">
                    <a:solidFill>
                      <a:srgbClr val="808080"/>
                    </a:solidFill>
                    <a:miter lim="800000"/>
                    <a:headEnd/>
                    <a:tailEnd/>
                  </a:ln>
                  <a:pattFill prst="pct30">
                    <a:fgClr>
                      <a:srgbClr val="808080"/>
                    </a:fgClr>
                    <a:bgClr>
                      <a:srgbClr val="BBE0E3"/>
                    </a:bgClr>
                  </a:pattFill>
                  <a:effectLst/>
                  <a:latin typeface="Arial Black"/>
                </a:rPr>
                <a:t>X</a:t>
              </a:r>
            </a:p>
          </p:txBody>
        </p:sp>
        <p:sp>
          <p:nvSpPr>
            <p:cNvPr id="270356" name="WordArt 20" descr="30%"/>
            <p:cNvSpPr>
              <a:spLocks noChangeArrowheads="1" noChangeShapeType="1" noTextEdit="1"/>
            </p:cNvSpPr>
            <p:nvPr/>
          </p:nvSpPr>
          <p:spPr bwMode="auto">
            <a:xfrm>
              <a:off x="4988" y="1023"/>
              <a:ext cx="267" cy="207"/>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25400">
                    <a:solidFill>
                      <a:srgbClr val="808080"/>
                    </a:solidFill>
                    <a:miter lim="800000"/>
                    <a:headEnd/>
                    <a:tailEnd/>
                  </a:ln>
                  <a:pattFill prst="pct30">
                    <a:fgClr>
                      <a:srgbClr val="808080"/>
                    </a:fgClr>
                    <a:bgClr>
                      <a:srgbClr val="BBE0E3"/>
                    </a:bgClr>
                  </a:pattFill>
                  <a:effectLst/>
                  <a:latin typeface="Arial Black"/>
                </a:rPr>
                <a:t>X</a:t>
              </a:r>
            </a:p>
          </p:txBody>
        </p:sp>
        <p:sp>
          <p:nvSpPr>
            <p:cNvPr id="270357" name="WordArt 21" descr="30%"/>
            <p:cNvSpPr>
              <a:spLocks noChangeArrowheads="1" noChangeShapeType="1" noTextEdit="1"/>
            </p:cNvSpPr>
            <p:nvPr/>
          </p:nvSpPr>
          <p:spPr bwMode="auto">
            <a:xfrm>
              <a:off x="5287" y="1023"/>
              <a:ext cx="267" cy="207"/>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25400">
                    <a:solidFill>
                      <a:srgbClr val="808080"/>
                    </a:solidFill>
                    <a:miter lim="800000"/>
                    <a:headEnd/>
                    <a:tailEnd/>
                  </a:ln>
                  <a:pattFill prst="pct30">
                    <a:fgClr>
                      <a:srgbClr val="808080"/>
                    </a:fgClr>
                    <a:bgClr>
                      <a:srgbClr val="BBE0E3"/>
                    </a:bgClr>
                  </a:pattFill>
                  <a:effectLst/>
                  <a:latin typeface="Arial Black"/>
                </a:rPr>
                <a:t>X</a:t>
              </a:r>
            </a:p>
          </p:txBody>
        </p:sp>
      </p:grpSp>
      <p:sp>
        <p:nvSpPr>
          <p:cNvPr id="16" name="Rectangle 61"/>
          <p:cNvSpPr>
            <a:spLocks noChangeArrowheads="1"/>
          </p:cNvSpPr>
          <p:nvPr userDrawn="1"/>
        </p:nvSpPr>
        <p:spPr bwMode="auto">
          <a:xfrm>
            <a:off x="833438" y="1449402"/>
            <a:ext cx="7472362" cy="4113198"/>
          </a:xfrm>
          <a:prstGeom prst="rect">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sz="6600" b="1">
              <a:solidFill>
                <a:srgbClr val="000000"/>
              </a:solidFill>
              <a:effectLst>
                <a:outerShdw blurRad="38100" dist="38100" dir="2700000" algn="tl">
                  <a:srgbClr val="C0C0C0"/>
                </a:outerShdw>
              </a:effectLst>
            </a:endParaRPr>
          </a:p>
        </p:txBody>
      </p:sp>
      <p:pic>
        <p:nvPicPr>
          <p:cNvPr id="17" name="Picture 62"/>
          <p:cNvPicPr>
            <a:picLocks noChangeAspect="1" noChangeArrowheads="1"/>
          </p:cNvPicPr>
          <p:nvPr userDrawn="1"/>
        </p:nvPicPr>
        <p:blipFill>
          <a:blip r:embed="rId5">
            <a:extLst>
              <a:ext uri="{28A0092B-C50C-407E-A947-70E740481C1C}">
                <a14:useLocalDpi xmlns:a14="http://schemas.microsoft.com/office/drawing/2010/main" val="0"/>
              </a:ext>
            </a:extLst>
          </a:blip>
          <a:stretch>
            <a:fillRect/>
          </a:stretch>
        </p:blipFill>
        <p:spPr bwMode="auto">
          <a:xfrm>
            <a:off x="1905000" y="1702572"/>
            <a:ext cx="5338762" cy="3602053"/>
          </a:xfrm>
          <a:prstGeom prst="rect">
            <a:avLst/>
          </a:prstGeom>
          <a:noFill/>
          <a:extLst>
            <a:ext uri="{909E8E84-426E-40DD-AFC4-6F175D3DCCD1}">
              <a14:hiddenFill xmlns:a14="http://schemas.microsoft.com/office/drawing/2010/main">
                <a:solidFill>
                  <a:srgbClr val="FFFFFF"/>
                </a:solidFill>
              </a14:hiddenFill>
            </a:ext>
          </a:extLst>
        </p:spPr>
      </p:pic>
      <p:grpSp>
        <p:nvGrpSpPr>
          <p:cNvPr id="18" name="Group 14"/>
          <p:cNvGrpSpPr>
            <a:grpSpLocks/>
          </p:cNvGrpSpPr>
          <p:nvPr userDrawn="1"/>
        </p:nvGrpSpPr>
        <p:grpSpPr bwMode="auto">
          <a:xfrm rot="10800000">
            <a:off x="688976" y="6297613"/>
            <a:ext cx="457200" cy="458787"/>
            <a:chOff x="566" y="4031"/>
            <a:chExt cx="288" cy="289"/>
          </a:xfrm>
        </p:grpSpPr>
        <p:sp>
          <p:nvSpPr>
            <p:cNvPr id="19" name="Oval 15"/>
            <p:cNvSpPr>
              <a:spLocks noChangeArrowheads="1"/>
            </p:cNvSpPr>
            <p:nvPr/>
          </p:nvSpPr>
          <p:spPr bwMode="auto">
            <a:xfrm>
              <a:off x="566" y="4032"/>
              <a:ext cx="288" cy="288"/>
            </a:xfrm>
            <a:prstGeom prst="ellipse">
              <a:avLst/>
            </a:prstGeom>
            <a:gradFill rotWithShape="1">
              <a:gsLst>
                <a:gs pos="0">
                  <a:schemeClr val="accent1">
                    <a:alpha val="50000"/>
                  </a:schemeClr>
                </a:gs>
                <a:gs pos="100000">
                  <a:schemeClr val="accent1">
                    <a:gamma/>
                    <a:shade val="46275"/>
                    <a:invGamma/>
                  </a:schemeClr>
                </a:gs>
              </a:gsLst>
              <a:path path="shape">
                <a:fillToRect l="50000" t="50000" r="50000" b="50000"/>
              </a:path>
            </a:gradFill>
            <a:ln w="38100">
              <a:solidFill>
                <a:srgbClr val="333333"/>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0000"/>
                </a:solidFill>
              </a:endParaRPr>
            </a:p>
          </p:txBody>
        </p:sp>
        <p:sp>
          <p:nvSpPr>
            <p:cNvPr id="20" name="AutoShape 16"/>
            <p:cNvSpPr>
              <a:spLocks noChangeArrowheads="1"/>
            </p:cNvSpPr>
            <p:nvPr/>
          </p:nvSpPr>
          <p:spPr bwMode="auto">
            <a:xfrm>
              <a:off x="612" y="4090"/>
              <a:ext cx="182" cy="173"/>
            </a:xfrm>
            <a:prstGeom prst="leftArrow">
              <a:avLst>
                <a:gd name="adj1" fmla="val 54731"/>
                <a:gd name="adj2" fmla="val 47672"/>
              </a:avLst>
            </a:prstGeom>
            <a:solidFill>
              <a:srgbClr val="FFFF00">
                <a:alpha val="67000"/>
              </a:srgbClr>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0000"/>
                </a:solidFill>
              </a:endParaRPr>
            </a:p>
          </p:txBody>
        </p:sp>
        <p:sp>
          <p:nvSpPr>
            <p:cNvPr id="21" name="Oval 17">
              <a:hlinkClick r:id="" action="ppaction://hlinkshowjump?jump=nextslide"/>
            </p:cNvPr>
            <p:cNvSpPr>
              <a:spLocks noChangeArrowheads="1"/>
            </p:cNvSpPr>
            <p:nvPr/>
          </p:nvSpPr>
          <p:spPr bwMode="auto">
            <a:xfrm>
              <a:off x="566" y="4031"/>
              <a:ext cx="288" cy="288"/>
            </a:xfrm>
            <a:prstGeom prst="ellipse">
              <a:avLst/>
            </a:prstGeom>
            <a:solidFill>
              <a:srgbClr val="FF0000">
                <a:alpha val="0"/>
              </a:srgbClr>
            </a:solidFill>
            <a:ln>
              <a:noFill/>
            </a:ln>
            <a:effectLst/>
            <a:extLst>
              <a:ext uri="{91240B29-F687-4F45-9708-019B960494DF}">
                <a14:hiddenLine xmlns:a14="http://schemas.microsoft.com/office/drawing/2010/main" w="254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0000"/>
                </a:solidFill>
              </a:endParaRPr>
            </a:p>
          </p:txBody>
        </p:sp>
      </p:grpSp>
    </p:spTree>
    <p:extLst>
      <p:ext uri="{BB962C8B-B14F-4D97-AF65-F5344CB8AC3E}">
        <p14:creationId xmlns:p14="http://schemas.microsoft.com/office/powerpoint/2010/main" val="3984538757"/>
      </p:ext>
    </p:extLst>
  </p:cSld>
  <p:clrMap bg1="lt1" tx1="dk1" bg2="lt2" tx2="dk2" accent1="accent1" accent2="accent2" accent3="accent3" accent4="accent4" accent5="accent5" accent6="accent6" hlink="hlink" folHlink="folHlink"/>
  <p:sldLayoutIdLst>
    <p:sldLayoutId id="2147483659" r:id="rId1"/>
    <p:sldLayoutId id="2147483660" r:id="rId2"/>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ahoma" pitchFamily="34" charset="0"/>
        </a:defRPr>
      </a:lvl2pPr>
      <a:lvl3pPr algn="ctr" rtl="0" fontAlgn="base">
        <a:spcBef>
          <a:spcPct val="0"/>
        </a:spcBef>
        <a:spcAft>
          <a:spcPct val="0"/>
        </a:spcAft>
        <a:defRPr sz="4400">
          <a:solidFill>
            <a:schemeClr val="tx2"/>
          </a:solidFill>
          <a:latin typeface="Tahoma" pitchFamily="34" charset="0"/>
        </a:defRPr>
      </a:lvl3pPr>
      <a:lvl4pPr algn="ctr" rtl="0" fontAlgn="base">
        <a:spcBef>
          <a:spcPct val="0"/>
        </a:spcBef>
        <a:spcAft>
          <a:spcPct val="0"/>
        </a:spcAft>
        <a:defRPr sz="4400">
          <a:solidFill>
            <a:schemeClr val="tx2"/>
          </a:solidFill>
          <a:latin typeface="Tahoma" pitchFamily="34" charset="0"/>
        </a:defRPr>
      </a:lvl4pPr>
      <a:lvl5pPr algn="ctr" rtl="0" fontAlgn="base">
        <a:spcBef>
          <a:spcPct val="0"/>
        </a:spcBef>
        <a:spcAft>
          <a:spcPct val="0"/>
        </a:spcAft>
        <a:defRPr sz="4400">
          <a:solidFill>
            <a:schemeClr val="tx2"/>
          </a:solidFill>
          <a:latin typeface="Tahoma" pitchFamily="34" charset="0"/>
        </a:defRPr>
      </a:lvl5pPr>
      <a:lvl6pPr marL="457200" algn="ctr" rtl="0" fontAlgn="base">
        <a:spcBef>
          <a:spcPct val="0"/>
        </a:spcBef>
        <a:spcAft>
          <a:spcPct val="0"/>
        </a:spcAft>
        <a:defRPr sz="4400">
          <a:solidFill>
            <a:schemeClr val="tx2"/>
          </a:solidFill>
          <a:latin typeface="Tahoma" pitchFamily="34" charset="0"/>
        </a:defRPr>
      </a:lvl6pPr>
      <a:lvl7pPr marL="914400" algn="ctr" rtl="0" fontAlgn="base">
        <a:spcBef>
          <a:spcPct val="0"/>
        </a:spcBef>
        <a:spcAft>
          <a:spcPct val="0"/>
        </a:spcAft>
        <a:defRPr sz="4400">
          <a:solidFill>
            <a:schemeClr val="tx2"/>
          </a:solidFill>
          <a:latin typeface="Tahoma" pitchFamily="34" charset="0"/>
        </a:defRPr>
      </a:lvl7pPr>
      <a:lvl8pPr marL="1371600" algn="ctr" rtl="0" fontAlgn="base">
        <a:spcBef>
          <a:spcPct val="0"/>
        </a:spcBef>
        <a:spcAft>
          <a:spcPct val="0"/>
        </a:spcAft>
        <a:defRPr sz="4400">
          <a:solidFill>
            <a:schemeClr val="tx2"/>
          </a:solidFill>
          <a:latin typeface="Tahoma" pitchFamily="34" charset="0"/>
        </a:defRPr>
      </a:lvl8pPr>
      <a:lvl9pPr marL="1828800" algn="ctr" rtl="0" fontAlgn="base">
        <a:spcBef>
          <a:spcPct val="0"/>
        </a:spcBef>
        <a:spcAft>
          <a:spcPct val="0"/>
        </a:spcAft>
        <a:defRPr sz="4400">
          <a:solidFill>
            <a:schemeClr val="tx2"/>
          </a:solidFill>
          <a:latin typeface="Tahoma"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rgbClr val="258EB3"/>
            </a:gs>
            <a:gs pos="50000">
              <a:srgbClr val="258EB3">
                <a:gamma/>
                <a:tint val="39216"/>
                <a:invGamma/>
              </a:srgbClr>
            </a:gs>
            <a:gs pos="100000">
              <a:srgbClr val="258EB3"/>
            </a:gs>
          </a:gsLst>
          <a:lin ang="2700000" scaled="1"/>
        </a:gradFill>
        <a:effectLst/>
      </p:bgPr>
    </p:bg>
    <p:spTree>
      <p:nvGrpSpPr>
        <p:cNvPr id="1" name=""/>
        <p:cNvGrpSpPr/>
        <p:nvPr/>
      </p:nvGrpSpPr>
      <p:grpSpPr>
        <a:xfrm>
          <a:off x="0" y="0"/>
          <a:ext cx="0" cy="0"/>
          <a:chOff x="0" y="0"/>
          <a:chExt cx="0" cy="0"/>
        </a:xfrm>
      </p:grpSpPr>
      <p:pic>
        <p:nvPicPr>
          <p:cNvPr id="270338" name="Picture 2"/>
          <p:cNvPicPr>
            <a:picLocks noChangeAspect="1" noChangeArrowheads="1"/>
          </p:cNvPicPr>
          <p:nvPr userDrawn="1"/>
        </p:nvPicPr>
        <p:blipFill>
          <a:blip r:embed="rId3">
            <a:extLst>
              <a:ext uri="{28A0092B-C50C-407E-A947-70E740481C1C}">
                <a14:useLocalDpi xmlns:a14="http://schemas.microsoft.com/office/drawing/2010/main" val="0"/>
              </a:ext>
            </a:extLst>
          </a:blip>
          <a:stretch>
            <a:fillRect/>
          </a:stretch>
        </p:blipFill>
        <p:spPr bwMode="auto">
          <a:xfrm>
            <a:off x="-7136" y="277526"/>
            <a:ext cx="9150334" cy="5987035"/>
          </a:xfrm>
          <a:prstGeom prst="rect">
            <a:avLst/>
          </a:prstGeom>
          <a:noFill/>
          <a:extLst>
            <a:ext uri="{909E8E84-426E-40DD-AFC4-6F175D3DCCD1}">
              <a14:hiddenFill xmlns:a14="http://schemas.microsoft.com/office/drawing/2010/main">
                <a:solidFill>
                  <a:srgbClr val="FFFFFF"/>
                </a:solidFill>
              </a14:hiddenFill>
            </a:ext>
          </a:extLst>
        </p:spPr>
      </p:pic>
      <p:grpSp>
        <p:nvGrpSpPr>
          <p:cNvPr id="270350" name="Group 14"/>
          <p:cNvGrpSpPr>
            <a:grpSpLocks/>
          </p:cNvGrpSpPr>
          <p:nvPr userDrawn="1"/>
        </p:nvGrpSpPr>
        <p:grpSpPr bwMode="auto">
          <a:xfrm>
            <a:off x="152400" y="6297613"/>
            <a:ext cx="457200" cy="458787"/>
            <a:chOff x="566" y="4031"/>
            <a:chExt cx="288" cy="289"/>
          </a:xfrm>
        </p:grpSpPr>
        <p:sp>
          <p:nvSpPr>
            <p:cNvPr id="270351" name="Oval 15"/>
            <p:cNvSpPr>
              <a:spLocks noChangeArrowheads="1"/>
            </p:cNvSpPr>
            <p:nvPr/>
          </p:nvSpPr>
          <p:spPr bwMode="auto">
            <a:xfrm>
              <a:off x="566" y="4032"/>
              <a:ext cx="288" cy="288"/>
            </a:xfrm>
            <a:prstGeom prst="ellipse">
              <a:avLst/>
            </a:prstGeom>
            <a:gradFill rotWithShape="1">
              <a:gsLst>
                <a:gs pos="0">
                  <a:schemeClr val="accent1">
                    <a:alpha val="50000"/>
                  </a:schemeClr>
                </a:gs>
                <a:gs pos="100000">
                  <a:schemeClr val="accent1">
                    <a:gamma/>
                    <a:shade val="46275"/>
                    <a:invGamma/>
                  </a:schemeClr>
                </a:gs>
              </a:gsLst>
              <a:path path="shape">
                <a:fillToRect l="50000" t="50000" r="50000" b="50000"/>
              </a:path>
            </a:gradFill>
            <a:ln w="38100">
              <a:solidFill>
                <a:srgbClr val="333333"/>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en-US">
                <a:solidFill>
                  <a:srgbClr val="000000"/>
                </a:solidFill>
                <a:effectLst/>
                <a:latin typeface="Tahoma"/>
              </a:endParaRPr>
            </a:p>
          </p:txBody>
        </p:sp>
        <p:sp>
          <p:nvSpPr>
            <p:cNvPr id="270352" name="AutoShape 16"/>
            <p:cNvSpPr>
              <a:spLocks noChangeArrowheads="1"/>
            </p:cNvSpPr>
            <p:nvPr/>
          </p:nvSpPr>
          <p:spPr bwMode="auto">
            <a:xfrm>
              <a:off x="612" y="4090"/>
              <a:ext cx="182" cy="173"/>
            </a:xfrm>
            <a:prstGeom prst="leftArrow">
              <a:avLst>
                <a:gd name="adj1" fmla="val 54731"/>
                <a:gd name="adj2" fmla="val 47672"/>
              </a:avLst>
            </a:prstGeom>
            <a:solidFill>
              <a:srgbClr val="FFFF00">
                <a:alpha val="67000"/>
              </a:srgbClr>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en-US">
                <a:solidFill>
                  <a:srgbClr val="000000"/>
                </a:solidFill>
                <a:effectLst/>
                <a:latin typeface="Tahoma"/>
              </a:endParaRPr>
            </a:p>
          </p:txBody>
        </p:sp>
        <p:sp>
          <p:nvSpPr>
            <p:cNvPr id="270353" name="Oval 17">
              <a:hlinkClick r:id="" action="ppaction://hlinkshowjump?jump=previousslide"/>
            </p:cNvPr>
            <p:cNvSpPr>
              <a:spLocks noChangeArrowheads="1"/>
            </p:cNvSpPr>
            <p:nvPr/>
          </p:nvSpPr>
          <p:spPr bwMode="auto">
            <a:xfrm>
              <a:off x="566" y="4031"/>
              <a:ext cx="288" cy="288"/>
            </a:xfrm>
            <a:prstGeom prst="ellipse">
              <a:avLst/>
            </a:prstGeom>
            <a:solidFill>
              <a:srgbClr val="FF0000">
                <a:alpha val="0"/>
              </a:srgbClr>
            </a:solidFill>
            <a:ln>
              <a:noFill/>
            </a:ln>
            <a:effectLst/>
            <a:extLst>
              <a:ext uri="{91240B29-F687-4F45-9708-019B960494DF}">
                <a14:hiddenLine xmlns:a14="http://schemas.microsoft.com/office/drawing/2010/main" w="254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en-US">
                <a:solidFill>
                  <a:srgbClr val="000000"/>
                </a:solidFill>
                <a:effectLst/>
                <a:latin typeface="Tahoma"/>
              </a:endParaRPr>
            </a:p>
          </p:txBody>
        </p:sp>
      </p:grpSp>
      <p:sp>
        <p:nvSpPr>
          <p:cNvPr id="16" name="Rectangle 61"/>
          <p:cNvSpPr>
            <a:spLocks noChangeArrowheads="1"/>
          </p:cNvSpPr>
          <p:nvPr userDrawn="1"/>
        </p:nvSpPr>
        <p:spPr bwMode="auto">
          <a:xfrm>
            <a:off x="833438" y="1449402"/>
            <a:ext cx="7472362" cy="4113198"/>
          </a:xfrm>
          <a:prstGeom prst="rect">
            <a:avLst/>
          </a:prstGeom>
          <a:gradFill rotWithShape="0">
            <a:gsLst>
              <a:gs pos="0">
                <a:srgbClr val="393939"/>
              </a:gs>
              <a:gs pos="100000">
                <a:srgbClr val="3C3C3C"/>
              </a:gs>
              <a:gs pos="78000">
                <a:schemeClr val="tx1"/>
              </a:gs>
              <a:gs pos="11000">
                <a:schemeClr val="tx1"/>
              </a:gs>
            </a:gsLst>
            <a:lin ang="5400000" scaled="1"/>
          </a:gradFill>
          <a:ln w="38100">
            <a:solidFill>
              <a:schemeClr val="tx1"/>
            </a:solidFill>
            <a:miter lim="800000"/>
            <a:headEnd/>
            <a:tailEnd/>
          </a:ln>
          <a:effectLst/>
          <a:extLst/>
        </p:spPr>
        <p:txBody>
          <a:bodyPr wrap="none" anchor="ctr"/>
          <a:lstStyle/>
          <a:p>
            <a:pPr algn="ctr" fontAlgn="auto">
              <a:spcBef>
                <a:spcPts val="0"/>
              </a:spcBef>
              <a:spcAft>
                <a:spcPts val="0"/>
              </a:spcAft>
            </a:pPr>
            <a:endParaRPr lang="en-US" altLang="en-US" sz="6600" b="1">
              <a:solidFill>
                <a:srgbClr val="000000"/>
              </a:solidFill>
              <a:effectLst>
                <a:outerShdw blurRad="38100" dist="38100" dir="2700000" algn="tl">
                  <a:srgbClr val="C0C0C0"/>
                </a:outerShdw>
              </a:effectLst>
              <a:latin typeface="Tahoma"/>
            </a:endParaRPr>
          </a:p>
        </p:txBody>
      </p:sp>
      <p:grpSp>
        <p:nvGrpSpPr>
          <p:cNvPr id="18" name="Group 14"/>
          <p:cNvGrpSpPr>
            <a:grpSpLocks/>
          </p:cNvGrpSpPr>
          <p:nvPr userDrawn="1"/>
        </p:nvGrpSpPr>
        <p:grpSpPr bwMode="auto">
          <a:xfrm rot="10800000">
            <a:off x="688976" y="6297613"/>
            <a:ext cx="457200" cy="458787"/>
            <a:chOff x="566" y="4031"/>
            <a:chExt cx="288" cy="289"/>
          </a:xfrm>
        </p:grpSpPr>
        <p:sp>
          <p:nvSpPr>
            <p:cNvPr id="19" name="Oval 15"/>
            <p:cNvSpPr>
              <a:spLocks noChangeArrowheads="1"/>
            </p:cNvSpPr>
            <p:nvPr/>
          </p:nvSpPr>
          <p:spPr bwMode="auto">
            <a:xfrm>
              <a:off x="566" y="4032"/>
              <a:ext cx="288" cy="288"/>
            </a:xfrm>
            <a:prstGeom prst="ellipse">
              <a:avLst/>
            </a:prstGeom>
            <a:gradFill rotWithShape="1">
              <a:gsLst>
                <a:gs pos="0">
                  <a:schemeClr val="accent1">
                    <a:alpha val="50000"/>
                  </a:schemeClr>
                </a:gs>
                <a:gs pos="100000">
                  <a:schemeClr val="accent1">
                    <a:gamma/>
                    <a:shade val="46275"/>
                    <a:invGamma/>
                  </a:schemeClr>
                </a:gs>
              </a:gsLst>
              <a:path path="shape">
                <a:fillToRect l="50000" t="50000" r="50000" b="50000"/>
              </a:path>
            </a:gradFill>
            <a:ln w="38100">
              <a:solidFill>
                <a:srgbClr val="333333"/>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en-US">
                <a:solidFill>
                  <a:srgbClr val="000000"/>
                </a:solidFill>
                <a:effectLst/>
                <a:latin typeface="Tahoma"/>
              </a:endParaRPr>
            </a:p>
          </p:txBody>
        </p:sp>
        <p:sp>
          <p:nvSpPr>
            <p:cNvPr id="20" name="AutoShape 16"/>
            <p:cNvSpPr>
              <a:spLocks noChangeArrowheads="1"/>
            </p:cNvSpPr>
            <p:nvPr/>
          </p:nvSpPr>
          <p:spPr bwMode="auto">
            <a:xfrm>
              <a:off x="612" y="4090"/>
              <a:ext cx="182" cy="173"/>
            </a:xfrm>
            <a:prstGeom prst="leftArrow">
              <a:avLst>
                <a:gd name="adj1" fmla="val 54731"/>
                <a:gd name="adj2" fmla="val 47672"/>
              </a:avLst>
            </a:prstGeom>
            <a:solidFill>
              <a:srgbClr val="FFFF00">
                <a:alpha val="67000"/>
              </a:srgbClr>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en-US">
                <a:solidFill>
                  <a:srgbClr val="000000"/>
                </a:solidFill>
                <a:effectLst/>
                <a:latin typeface="Tahoma"/>
              </a:endParaRPr>
            </a:p>
          </p:txBody>
        </p:sp>
        <p:sp>
          <p:nvSpPr>
            <p:cNvPr id="21" name="Oval 17">
              <a:hlinkClick r:id="" action="ppaction://hlinkshowjump?jump=nextslide"/>
            </p:cNvPr>
            <p:cNvSpPr>
              <a:spLocks noChangeArrowheads="1"/>
            </p:cNvSpPr>
            <p:nvPr/>
          </p:nvSpPr>
          <p:spPr bwMode="auto">
            <a:xfrm>
              <a:off x="566" y="4031"/>
              <a:ext cx="288" cy="288"/>
            </a:xfrm>
            <a:prstGeom prst="ellipse">
              <a:avLst/>
            </a:prstGeom>
            <a:solidFill>
              <a:srgbClr val="FF0000">
                <a:alpha val="0"/>
              </a:srgbClr>
            </a:solidFill>
            <a:ln>
              <a:noFill/>
            </a:ln>
            <a:effectLst/>
            <a:extLst>
              <a:ext uri="{91240B29-F687-4F45-9708-019B960494DF}">
                <a14:hiddenLine xmlns:a14="http://schemas.microsoft.com/office/drawing/2010/main" w="254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en-US">
                <a:solidFill>
                  <a:srgbClr val="000000"/>
                </a:solidFill>
                <a:effectLst/>
                <a:latin typeface="Tahoma"/>
              </a:endParaRPr>
            </a:p>
          </p:txBody>
        </p:sp>
      </p:grpSp>
    </p:spTree>
    <p:extLst>
      <p:ext uri="{BB962C8B-B14F-4D97-AF65-F5344CB8AC3E}">
        <p14:creationId xmlns:p14="http://schemas.microsoft.com/office/powerpoint/2010/main" val="4177014899"/>
      </p:ext>
    </p:extLst>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ahoma" pitchFamily="34" charset="0"/>
        </a:defRPr>
      </a:lvl2pPr>
      <a:lvl3pPr algn="ctr" rtl="0" fontAlgn="base">
        <a:spcBef>
          <a:spcPct val="0"/>
        </a:spcBef>
        <a:spcAft>
          <a:spcPct val="0"/>
        </a:spcAft>
        <a:defRPr sz="4400">
          <a:solidFill>
            <a:schemeClr val="tx2"/>
          </a:solidFill>
          <a:latin typeface="Tahoma" pitchFamily="34" charset="0"/>
        </a:defRPr>
      </a:lvl3pPr>
      <a:lvl4pPr algn="ctr" rtl="0" fontAlgn="base">
        <a:spcBef>
          <a:spcPct val="0"/>
        </a:spcBef>
        <a:spcAft>
          <a:spcPct val="0"/>
        </a:spcAft>
        <a:defRPr sz="4400">
          <a:solidFill>
            <a:schemeClr val="tx2"/>
          </a:solidFill>
          <a:latin typeface="Tahoma" pitchFamily="34" charset="0"/>
        </a:defRPr>
      </a:lvl4pPr>
      <a:lvl5pPr algn="ctr" rtl="0" fontAlgn="base">
        <a:spcBef>
          <a:spcPct val="0"/>
        </a:spcBef>
        <a:spcAft>
          <a:spcPct val="0"/>
        </a:spcAft>
        <a:defRPr sz="4400">
          <a:solidFill>
            <a:schemeClr val="tx2"/>
          </a:solidFill>
          <a:latin typeface="Tahoma" pitchFamily="34" charset="0"/>
        </a:defRPr>
      </a:lvl5pPr>
      <a:lvl6pPr marL="457200" algn="ctr" rtl="0" fontAlgn="base">
        <a:spcBef>
          <a:spcPct val="0"/>
        </a:spcBef>
        <a:spcAft>
          <a:spcPct val="0"/>
        </a:spcAft>
        <a:defRPr sz="4400">
          <a:solidFill>
            <a:schemeClr val="tx2"/>
          </a:solidFill>
          <a:latin typeface="Tahoma" pitchFamily="34" charset="0"/>
        </a:defRPr>
      </a:lvl6pPr>
      <a:lvl7pPr marL="914400" algn="ctr" rtl="0" fontAlgn="base">
        <a:spcBef>
          <a:spcPct val="0"/>
        </a:spcBef>
        <a:spcAft>
          <a:spcPct val="0"/>
        </a:spcAft>
        <a:defRPr sz="4400">
          <a:solidFill>
            <a:schemeClr val="tx2"/>
          </a:solidFill>
          <a:latin typeface="Tahoma" pitchFamily="34" charset="0"/>
        </a:defRPr>
      </a:lvl7pPr>
      <a:lvl8pPr marL="1371600" algn="ctr" rtl="0" fontAlgn="base">
        <a:spcBef>
          <a:spcPct val="0"/>
        </a:spcBef>
        <a:spcAft>
          <a:spcPct val="0"/>
        </a:spcAft>
        <a:defRPr sz="4400">
          <a:solidFill>
            <a:schemeClr val="tx2"/>
          </a:solidFill>
          <a:latin typeface="Tahoma" pitchFamily="34" charset="0"/>
        </a:defRPr>
      </a:lvl8pPr>
      <a:lvl9pPr marL="1828800" algn="ctr" rtl="0" fontAlgn="base">
        <a:spcBef>
          <a:spcPct val="0"/>
        </a:spcBef>
        <a:spcAft>
          <a:spcPct val="0"/>
        </a:spcAft>
        <a:defRPr sz="4400">
          <a:solidFill>
            <a:schemeClr val="tx2"/>
          </a:solidFill>
          <a:latin typeface="Tahoma"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8.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18" Type="http://schemas.openxmlformats.org/officeDocument/2006/relationships/audio" Target="../media/audio5.wav"/><Relationship Id="rId3" Type="http://schemas.openxmlformats.org/officeDocument/2006/relationships/audio" Target="../media/audio1.wav"/><Relationship Id="rId21" Type="http://schemas.openxmlformats.org/officeDocument/2006/relationships/image" Target="../media/image19.jpg"/><Relationship Id="rId7" Type="http://schemas.openxmlformats.org/officeDocument/2006/relationships/image" Target="../media/image10.png"/><Relationship Id="rId12" Type="http://schemas.openxmlformats.org/officeDocument/2006/relationships/image" Target="../media/image15.png"/><Relationship Id="rId17" Type="http://schemas.openxmlformats.org/officeDocument/2006/relationships/audio" Target="../media/audio4.wav"/><Relationship Id="rId2" Type="http://schemas.openxmlformats.org/officeDocument/2006/relationships/notesSlide" Target="../notesSlides/notesSlide3.xml"/><Relationship Id="rId16" Type="http://schemas.openxmlformats.org/officeDocument/2006/relationships/image" Target="../media/image2.png"/><Relationship Id="rId20" Type="http://schemas.openxmlformats.org/officeDocument/2006/relationships/audio" Target="../media/audio7.wav"/><Relationship Id="rId1" Type="http://schemas.openxmlformats.org/officeDocument/2006/relationships/slideLayout" Target="../slideLayouts/slideLayout2.xml"/><Relationship Id="rId6" Type="http://schemas.openxmlformats.org/officeDocument/2006/relationships/image" Target="../media/image9.jpg"/><Relationship Id="rId11" Type="http://schemas.openxmlformats.org/officeDocument/2006/relationships/image" Target="../media/image14.png"/><Relationship Id="rId5" Type="http://schemas.openxmlformats.org/officeDocument/2006/relationships/audio" Target="../media/audio3.wav"/><Relationship Id="rId15" Type="http://schemas.openxmlformats.org/officeDocument/2006/relationships/image" Target="../media/image18.jpg"/><Relationship Id="rId10" Type="http://schemas.openxmlformats.org/officeDocument/2006/relationships/image" Target="../media/image13.png"/><Relationship Id="rId19" Type="http://schemas.openxmlformats.org/officeDocument/2006/relationships/audio" Target="../media/audio6.wav"/><Relationship Id="rId4" Type="http://schemas.openxmlformats.org/officeDocument/2006/relationships/audio" Target="../media/audio2.wav"/><Relationship Id="rId9" Type="http://schemas.openxmlformats.org/officeDocument/2006/relationships/image" Target="../media/image12.png"/><Relationship Id="rId14" Type="http://schemas.openxmlformats.org/officeDocument/2006/relationships/image" Target="../media/image17.png"/></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audio" Target="../media/audio4.wav"/><Relationship Id="rId18" Type="http://schemas.openxmlformats.org/officeDocument/2006/relationships/image" Target="../media/image2.png"/><Relationship Id="rId3" Type="http://schemas.openxmlformats.org/officeDocument/2006/relationships/audio" Target="../media/audio1.wav"/><Relationship Id="rId7" Type="http://schemas.openxmlformats.org/officeDocument/2006/relationships/image" Target="../media/image10.png"/><Relationship Id="rId12" Type="http://schemas.openxmlformats.org/officeDocument/2006/relationships/image" Target="../media/image18.jpg"/><Relationship Id="rId17" Type="http://schemas.openxmlformats.org/officeDocument/2006/relationships/image" Target="../media/image19.jpg"/><Relationship Id="rId2" Type="http://schemas.openxmlformats.org/officeDocument/2006/relationships/notesSlide" Target="../notesSlides/notesSlide4.xml"/><Relationship Id="rId16" Type="http://schemas.openxmlformats.org/officeDocument/2006/relationships/audio" Target="../media/audio7.wav"/><Relationship Id="rId1" Type="http://schemas.openxmlformats.org/officeDocument/2006/relationships/slideLayout" Target="../slideLayouts/slideLayout2.xml"/><Relationship Id="rId6" Type="http://schemas.openxmlformats.org/officeDocument/2006/relationships/image" Target="../media/image9.jpg"/><Relationship Id="rId11" Type="http://schemas.openxmlformats.org/officeDocument/2006/relationships/image" Target="../media/image16.png"/><Relationship Id="rId5" Type="http://schemas.openxmlformats.org/officeDocument/2006/relationships/audio" Target="../media/audio3.wav"/><Relationship Id="rId15" Type="http://schemas.openxmlformats.org/officeDocument/2006/relationships/audio" Target="../media/audio6.wav"/><Relationship Id="rId10" Type="http://schemas.openxmlformats.org/officeDocument/2006/relationships/image" Target="../media/image15.png"/><Relationship Id="rId4" Type="http://schemas.openxmlformats.org/officeDocument/2006/relationships/audio" Target="../media/audio2.wav"/><Relationship Id="rId9" Type="http://schemas.openxmlformats.org/officeDocument/2006/relationships/image" Target="../media/image14.png"/><Relationship Id="rId14" Type="http://schemas.openxmlformats.org/officeDocument/2006/relationships/audio" Target="../media/audio5.wav"/></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audio" Target="../media/audio7.wav"/><Relationship Id="rId5" Type="http://schemas.openxmlformats.org/officeDocument/2006/relationships/audio" Target="../media/audio6.wav"/><Relationship Id="rId4" Type="http://schemas.openxmlformats.org/officeDocument/2006/relationships/audio" Target="../media/audio5.wav"/></Relationships>
</file>

<file path=ppt/slides/_rels/slide7.xml.rels><?xml version="1.0" encoding="UTF-8" standalone="yes"?>
<Relationships xmlns="http://schemas.openxmlformats.org/package/2006/relationships"><Relationship Id="rId8" Type="http://schemas.openxmlformats.org/officeDocument/2006/relationships/image" Target="../media/image18.jpg"/><Relationship Id="rId13" Type="http://schemas.openxmlformats.org/officeDocument/2006/relationships/image" Target="../media/image19.jpg"/><Relationship Id="rId3" Type="http://schemas.openxmlformats.org/officeDocument/2006/relationships/audio" Target="../media/audio1.wav"/><Relationship Id="rId7" Type="http://schemas.openxmlformats.org/officeDocument/2006/relationships/image" Target="../media/image10.png"/><Relationship Id="rId12" Type="http://schemas.openxmlformats.org/officeDocument/2006/relationships/audio" Target="../media/audio7.wav"/><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jpg"/><Relationship Id="rId11" Type="http://schemas.openxmlformats.org/officeDocument/2006/relationships/audio" Target="../media/audio6.wav"/><Relationship Id="rId5" Type="http://schemas.openxmlformats.org/officeDocument/2006/relationships/audio" Target="../media/audio3.wav"/><Relationship Id="rId10" Type="http://schemas.openxmlformats.org/officeDocument/2006/relationships/audio" Target="../media/audio5.wav"/><Relationship Id="rId4" Type="http://schemas.openxmlformats.org/officeDocument/2006/relationships/audio" Target="../media/audio2.wav"/><Relationship Id="rId9" Type="http://schemas.openxmlformats.org/officeDocument/2006/relationships/audio" Target="../media/audio4.wav"/><Relationship Id="rId14"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audio" Target="../media/audio7.wav"/><Relationship Id="rId3" Type="http://schemas.openxmlformats.org/officeDocument/2006/relationships/audio" Target="../media/audio1.wav"/><Relationship Id="rId7" Type="http://schemas.openxmlformats.org/officeDocument/2006/relationships/image" Target="../media/image10.png"/><Relationship Id="rId12" Type="http://schemas.openxmlformats.org/officeDocument/2006/relationships/audio" Target="../media/audio6.wav"/><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9.jpg"/><Relationship Id="rId11" Type="http://schemas.openxmlformats.org/officeDocument/2006/relationships/audio" Target="../media/audio5.wav"/><Relationship Id="rId5" Type="http://schemas.openxmlformats.org/officeDocument/2006/relationships/audio" Target="../media/audio3.wav"/><Relationship Id="rId15" Type="http://schemas.openxmlformats.org/officeDocument/2006/relationships/image" Target="../media/image2.png"/><Relationship Id="rId10" Type="http://schemas.openxmlformats.org/officeDocument/2006/relationships/audio" Target="../media/audio4.wav"/><Relationship Id="rId4" Type="http://schemas.openxmlformats.org/officeDocument/2006/relationships/audio" Target="../media/audio2.wav"/><Relationship Id="rId9" Type="http://schemas.openxmlformats.org/officeDocument/2006/relationships/image" Target="../media/image18.jpg"/><Relationship Id="rId14" Type="http://schemas.openxmlformats.org/officeDocument/2006/relationships/image" Target="../media/image19.jpg"/></Relationships>
</file>

<file path=ppt/slides/_rels/slide9.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audio" Target="../media/audio6.wav"/><Relationship Id="rId3" Type="http://schemas.openxmlformats.org/officeDocument/2006/relationships/audio" Target="../media/audio1.wav"/><Relationship Id="rId7" Type="http://schemas.openxmlformats.org/officeDocument/2006/relationships/image" Target="../media/image10.png"/><Relationship Id="rId12" Type="http://schemas.openxmlformats.org/officeDocument/2006/relationships/audio" Target="../media/audio5.wav"/><Relationship Id="rId2" Type="http://schemas.openxmlformats.org/officeDocument/2006/relationships/notesSlide" Target="../notesSlides/notesSlide8.xml"/><Relationship Id="rId16"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9.jpg"/><Relationship Id="rId11" Type="http://schemas.openxmlformats.org/officeDocument/2006/relationships/audio" Target="../media/audio4.wav"/><Relationship Id="rId5" Type="http://schemas.openxmlformats.org/officeDocument/2006/relationships/audio" Target="../media/audio3.wav"/><Relationship Id="rId15" Type="http://schemas.openxmlformats.org/officeDocument/2006/relationships/image" Target="../media/image19.jpg"/><Relationship Id="rId10" Type="http://schemas.openxmlformats.org/officeDocument/2006/relationships/image" Target="../media/image18.jpg"/><Relationship Id="rId4" Type="http://schemas.openxmlformats.org/officeDocument/2006/relationships/audio" Target="../media/audio2.wav"/><Relationship Id="rId9" Type="http://schemas.openxmlformats.org/officeDocument/2006/relationships/image" Target="../media/image16.png"/><Relationship Id="rId14" Type="http://schemas.openxmlformats.org/officeDocument/2006/relationships/audio" Target="../media/audio7.wav"/></Relationships>
</file>

<file path=ppt/slides/_rels/slide10.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audio" Target="../media/audio5.wav"/><Relationship Id="rId3" Type="http://schemas.openxmlformats.org/officeDocument/2006/relationships/audio" Target="../media/audio1.wav"/><Relationship Id="rId7" Type="http://schemas.openxmlformats.org/officeDocument/2006/relationships/image" Target="../media/image10.png"/><Relationship Id="rId12" Type="http://schemas.openxmlformats.org/officeDocument/2006/relationships/audio" Target="../media/audio4.wav"/><Relationship Id="rId17" Type="http://schemas.openxmlformats.org/officeDocument/2006/relationships/image" Target="../media/image2.png"/><Relationship Id="rId2" Type="http://schemas.openxmlformats.org/officeDocument/2006/relationships/notesSlide" Target="../notesSlides/notesSlide9.xml"/><Relationship Id="rId16" Type="http://schemas.openxmlformats.org/officeDocument/2006/relationships/image" Target="../media/image19.jpg"/><Relationship Id="rId1" Type="http://schemas.openxmlformats.org/officeDocument/2006/relationships/slideLayout" Target="../slideLayouts/slideLayout2.xml"/><Relationship Id="rId6" Type="http://schemas.openxmlformats.org/officeDocument/2006/relationships/image" Target="../media/image9.jpg"/><Relationship Id="rId11" Type="http://schemas.openxmlformats.org/officeDocument/2006/relationships/image" Target="../media/image18.jpg"/><Relationship Id="rId5" Type="http://schemas.openxmlformats.org/officeDocument/2006/relationships/audio" Target="../media/audio3.wav"/><Relationship Id="rId15" Type="http://schemas.openxmlformats.org/officeDocument/2006/relationships/audio" Target="../media/audio7.wav"/><Relationship Id="rId10" Type="http://schemas.openxmlformats.org/officeDocument/2006/relationships/image" Target="../media/image16.png"/><Relationship Id="rId4" Type="http://schemas.openxmlformats.org/officeDocument/2006/relationships/audio" Target="../media/audio2.wav"/><Relationship Id="rId9" Type="http://schemas.openxmlformats.org/officeDocument/2006/relationships/image" Target="../media/image15.png"/><Relationship Id="rId14" Type="http://schemas.openxmlformats.org/officeDocument/2006/relationships/audio" Target="../media/audio6.wav"/></Relationships>
</file>

<file path=ppt/slides/_rels/slide11.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audio" Target="../media/audio4.wav"/><Relationship Id="rId18" Type="http://schemas.openxmlformats.org/officeDocument/2006/relationships/image" Target="../media/image2.png"/><Relationship Id="rId3" Type="http://schemas.openxmlformats.org/officeDocument/2006/relationships/audio" Target="../media/audio1.wav"/><Relationship Id="rId7" Type="http://schemas.openxmlformats.org/officeDocument/2006/relationships/image" Target="../media/image10.png"/><Relationship Id="rId12" Type="http://schemas.openxmlformats.org/officeDocument/2006/relationships/image" Target="../media/image18.jpg"/><Relationship Id="rId17" Type="http://schemas.openxmlformats.org/officeDocument/2006/relationships/image" Target="../media/image19.jpg"/><Relationship Id="rId2" Type="http://schemas.openxmlformats.org/officeDocument/2006/relationships/notesSlide" Target="../notesSlides/notesSlide10.xml"/><Relationship Id="rId16" Type="http://schemas.openxmlformats.org/officeDocument/2006/relationships/audio" Target="../media/audio7.wav"/><Relationship Id="rId1" Type="http://schemas.openxmlformats.org/officeDocument/2006/relationships/slideLayout" Target="../slideLayouts/slideLayout2.xml"/><Relationship Id="rId6" Type="http://schemas.openxmlformats.org/officeDocument/2006/relationships/image" Target="../media/image9.jpg"/><Relationship Id="rId11" Type="http://schemas.openxmlformats.org/officeDocument/2006/relationships/image" Target="../media/image16.png"/><Relationship Id="rId5" Type="http://schemas.openxmlformats.org/officeDocument/2006/relationships/audio" Target="../media/audio3.wav"/><Relationship Id="rId15" Type="http://schemas.openxmlformats.org/officeDocument/2006/relationships/audio" Target="../media/audio6.wav"/><Relationship Id="rId10" Type="http://schemas.openxmlformats.org/officeDocument/2006/relationships/image" Target="../media/image15.png"/><Relationship Id="rId4" Type="http://schemas.openxmlformats.org/officeDocument/2006/relationships/audio" Target="../media/audio2.wav"/><Relationship Id="rId9" Type="http://schemas.openxmlformats.org/officeDocument/2006/relationships/image" Target="../media/image14.png"/><Relationship Id="rId14" Type="http://schemas.openxmlformats.org/officeDocument/2006/relationships/audio" Target="../media/audio5.wav"/></Relationships>
</file>

<file path=ppt/slides/_rels/slide1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8.jpg"/><Relationship Id="rId18" Type="http://schemas.openxmlformats.org/officeDocument/2006/relationships/image" Target="../media/image19.jpg"/><Relationship Id="rId3" Type="http://schemas.openxmlformats.org/officeDocument/2006/relationships/audio" Target="../media/audio1.wav"/><Relationship Id="rId7" Type="http://schemas.openxmlformats.org/officeDocument/2006/relationships/image" Target="../media/image10.png"/><Relationship Id="rId12" Type="http://schemas.openxmlformats.org/officeDocument/2006/relationships/image" Target="../media/image16.png"/><Relationship Id="rId17" Type="http://schemas.openxmlformats.org/officeDocument/2006/relationships/audio" Target="../media/audio7.wav"/><Relationship Id="rId2" Type="http://schemas.openxmlformats.org/officeDocument/2006/relationships/notesSlide" Target="../notesSlides/notesSlide11.xml"/><Relationship Id="rId16" Type="http://schemas.openxmlformats.org/officeDocument/2006/relationships/audio" Target="../media/audio6.wav"/><Relationship Id="rId1" Type="http://schemas.openxmlformats.org/officeDocument/2006/relationships/slideLayout" Target="../slideLayouts/slideLayout2.xml"/><Relationship Id="rId6" Type="http://schemas.openxmlformats.org/officeDocument/2006/relationships/image" Target="../media/image9.jpg"/><Relationship Id="rId11" Type="http://schemas.openxmlformats.org/officeDocument/2006/relationships/image" Target="../media/image15.png"/><Relationship Id="rId5" Type="http://schemas.openxmlformats.org/officeDocument/2006/relationships/audio" Target="../media/audio3.wav"/><Relationship Id="rId15" Type="http://schemas.openxmlformats.org/officeDocument/2006/relationships/audio" Target="../media/audio5.wav"/><Relationship Id="rId10" Type="http://schemas.openxmlformats.org/officeDocument/2006/relationships/image" Target="../media/image14.png"/><Relationship Id="rId19" Type="http://schemas.openxmlformats.org/officeDocument/2006/relationships/image" Target="../media/image2.png"/><Relationship Id="rId4" Type="http://schemas.openxmlformats.org/officeDocument/2006/relationships/audio" Target="../media/audio2.wav"/><Relationship Id="rId9" Type="http://schemas.openxmlformats.org/officeDocument/2006/relationships/image" Target="../media/image13.png"/><Relationship Id="rId14" Type="http://schemas.openxmlformats.org/officeDocument/2006/relationships/audio" Target="../media/audio4.wav"/></Relationships>
</file>

<file path=ppt/slides/_rels/slide13.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18" Type="http://schemas.openxmlformats.org/officeDocument/2006/relationships/audio" Target="../media/audio7.wav"/><Relationship Id="rId3" Type="http://schemas.openxmlformats.org/officeDocument/2006/relationships/audio" Target="../media/audio1.wav"/><Relationship Id="rId7" Type="http://schemas.openxmlformats.org/officeDocument/2006/relationships/image" Target="../media/image10.png"/><Relationship Id="rId12" Type="http://schemas.openxmlformats.org/officeDocument/2006/relationships/image" Target="../media/image15.png"/><Relationship Id="rId17" Type="http://schemas.openxmlformats.org/officeDocument/2006/relationships/audio" Target="../media/audio6.wav"/><Relationship Id="rId2" Type="http://schemas.openxmlformats.org/officeDocument/2006/relationships/notesSlide" Target="../notesSlides/notesSlide12.xml"/><Relationship Id="rId16" Type="http://schemas.openxmlformats.org/officeDocument/2006/relationships/audio" Target="../media/audio5.wav"/><Relationship Id="rId20"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9.jpg"/><Relationship Id="rId11" Type="http://schemas.openxmlformats.org/officeDocument/2006/relationships/image" Target="../media/image14.png"/><Relationship Id="rId5" Type="http://schemas.openxmlformats.org/officeDocument/2006/relationships/audio" Target="../media/audio3.wav"/><Relationship Id="rId15" Type="http://schemas.openxmlformats.org/officeDocument/2006/relationships/audio" Target="../media/audio4.wav"/><Relationship Id="rId10" Type="http://schemas.openxmlformats.org/officeDocument/2006/relationships/image" Target="../media/image13.png"/><Relationship Id="rId19" Type="http://schemas.openxmlformats.org/officeDocument/2006/relationships/image" Target="../media/image19.jpg"/><Relationship Id="rId4" Type="http://schemas.openxmlformats.org/officeDocument/2006/relationships/audio" Target="../media/audio2.wav"/><Relationship Id="rId9" Type="http://schemas.openxmlformats.org/officeDocument/2006/relationships/image" Target="../media/image12.png"/><Relationship Id="rId14" Type="http://schemas.openxmlformats.org/officeDocument/2006/relationships/image" Target="../media/image18.jpg"/></Relationships>
</file>

<file path=ppt/slides/_rels/slide14.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18" Type="http://schemas.openxmlformats.org/officeDocument/2006/relationships/audio" Target="../media/audio5.wav"/><Relationship Id="rId3" Type="http://schemas.openxmlformats.org/officeDocument/2006/relationships/audio" Target="../media/audio1.wav"/><Relationship Id="rId21" Type="http://schemas.openxmlformats.org/officeDocument/2006/relationships/image" Target="../media/image19.jpg"/><Relationship Id="rId7" Type="http://schemas.openxmlformats.org/officeDocument/2006/relationships/image" Target="../media/image10.png"/><Relationship Id="rId12" Type="http://schemas.openxmlformats.org/officeDocument/2006/relationships/image" Target="../media/image15.png"/><Relationship Id="rId17" Type="http://schemas.openxmlformats.org/officeDocument/2006/relationships/audio" Target="../media/audio4.wav"/><Relationship Id="rId2" Type="http://schemas.openxmlformats.org/officeDocument/2006/relationships/notesSlide" Target="../notesSlides/notesSlide13.xml"/><Relationship Id="rId16" Type="http://schemas.openxmlformats.org/officeDocument/2006/relationships/image" Target="../media/image2.png"/><Relationship Id="rId20" Type="http://schemas.openxmlformats.org/officeDocument/2006/relationships/audio" Target="../media/audio7.wav"/><Relationship Id="rId1" Type="http://schemas.openxmlformats.org/officeDocument/2006/relationships/slideLayout" Target="../slideLayouts/slideLayout2.xml"/><Relationship Id="rId6" Type="http://schemas.openxmlformats.org/officeDocument/2006/relationships/image" Target="../media/image9.jpg"/><Relationship Id="rId11" Type="http://schemas.openxmlformats.org/officeDocument/2006/relationships/image" Target="../media/image14.png"/><Relationship Id="rId5" Type="http://schemas.openxmlformats.org/officeDocument/2006/relationships/audio" Target="../media/audio3.wav"/><Relationship Id="rId15" Type="http://schemas.openxmlformats.org/officeDocument/2006/relationships/image" Target="../media/image18.jpg"/><Relationship Id="rId10" Type="http://schemas.openxmlformats.org/officeDocument/2006/relationships/image" Target="../media/image13.png"/><Relationship Id="rId19" Type="http://schemas.openxmlformats.org/officeDocument/2006/relationships/audio" Target="../media/audio6.wav"/><Relationship Id="rId4" Type="http://schemas.openxmlformats.org/officeDocument/2006/relationships/audio" Target="../media/audio2.wav"/><Relationship Id="rId9" Type="http://schemas.openxmlformats.org/officeDocument/2006/relationships/image" Target="../media/image12.png"/><Relationship Id="rId14" Type="http://schemas.openxmlformats.org/officeDocument/2006/relationships/image" Target="../media/image1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audio" Target="../media/audio6.wav"/><Relationship Id="rId3" Type="http://schemas.openxmlformats.org/officeDocument/2006/relationships/audio" Target="../media/audio8.wav"/><Relationship Id="rId7" Type="http://schemas.openxmlformats.org/officeDocument/2006/relationships/audio" Target="../media/audio5.wav"/><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audio" Target="../media/audio4.wav"/><Relationship Id="rId5" Type="http://schemas.openxmlformats.org/officeDocument/2006/relationships/audio" Target="../media/audio2.wav"/><Relationship Id="rId4" Type="http://schemas.openxmlformats.org/officeDocument/2006/relationships/audio" Target="../media/audio3.wav"/><Relationship Id="rId9" Type="http://schemas.openxmlformats.org/officeDocument/2006/relationships/audio" Target="../media/audio7.wav"/></Relationships>
</file>

<file path=ppt/slides/_rels/slide17.xml.rels><?xml version="1.0" encoding="UTF-8" standalone="yes"?>
<Relationships xmlns="http://schemas.openxmlformats.org/package/2006/relationships"><Relationship Id="rId8" Type="http://schemas.openxmlformats.org/officeDocument/2006/relationships/audio" Target="../media/audio6.wav"/><Relationship Id="rId3" Type="http://schemas.openxmlformats.org/officeDocument/2006/relationships/audio" Target="../media/audio8.wav"/><Relationship Id="rId7" Type="http://schemas.openxmlformats.org/officeDocument/2006/relationships/audio" Target="../media/audio5.wav"/><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audio" Target="../media/audio4.wav"/><Relationship Id="rId5" Type="http://schemas.openxmlformats.org/officeDocument/2006/relationships/audio" Target="../media/audio2.wav"/><Relationship Id="rId4" Type="http://schemas.openxmlformats.org/officeDocument/2006/relationships/audio" Target="../media/audio3.wav"/><Relationship Id="rId9" Type="http://schemas.openxmlformats.org/officeDocument/2006/relationships/audio" Target="../media/audio7.wav"/></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3074" name="Group 2"/>
          <p:cNvGrpSpPr>
            <a:grpSpLocks/>
          </p:cNvGrpSpPr>
          <p:nvPr/>
        </p:nvGrpSpPr>
        <p:grpSpPr bwMode="auto">
          <a:xfrm>
            <a:off x="0" y="0"/>
            <a:ext cx="9144000" cy="6858000"/>
            <a:chOff x="0" y="0"/>
            <a:chExt cx="5760" cy="4320"/>
          </a:xfrm>
        </p:grpSpPr>
        <p:sp>
          <p:nvSpPr>
            <p:cNvPr id="3075" name="AutoShape 3"/>
            <p:cNvSpPr>
              <a:spLocks noChangeArrowheads="1"/>
            </p:cNvSpPr>
            <p:nvPr/>
          </p:nvSpPr>
          <p:spPr bwMode="auto">
            <a:xfrm>
              <a:off x="0" y="0"/>
              <a:ext cx="5760" cy="4320"/>
            </a:xfrm>
            <a:prstGeom prst="roundRect">
              <a:avLst>
                <a:gd name="adj" fmla="val 16667"/>
              </a:avLst>
            </a:prstGeom>
            <a:solidFill>
              <a:srgbClr val="96969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076" name="Line 4"/>
            <p:cNvSpPr>
              <a:spLocks noChangeShapeType="1"/>
            </p:cNvSpPr>
            <p:nvPr/>
          </p:nvSpPr>
          <p:spPr bwMode="auto">
            <a:xfrm>
              <a:off x="2880" y="0"/>
              <a:ext cx="0" cy="4320"/>
            </a:xfrm>
            <a:prstGeom prst="line">
              <a:avLst/>
            </a:prstGeom>
            <a:noFill/>
            <a:ln w="127000">
              <a:solidFill>
                <a:srgbClr val="C0C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77" name="Line 5"/>
            <p:cNvSpPr>
              <a:spLocks noChangeShapeType="1"/>
            </p:cNvSpPr>
            <p:nvPr/>
          </p:nvSpPr>
          <p:spPr bwMode="auto">
            <a:xfrm flipH="1">
              <a:off x="0" y="2160"/>
              <a:ext cx="5760" cy="0"/>
            </a:xfrm>
            <a:prstGeom prst="line">
              <a:avLst/>
            </a:prstGeom>
            <a:noFill/>
            <a:ln w="127000">
              <a:solidFill>
                <a:srgbClr val="C0C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78" name="Oval 6"/>
            <p:cNvSpPr>
              <a:spLocks noChangeArrowheads="1"/>
            </p:cNvSpPr>
            <p:nvPr/>
          </p:nvSpPr>
          <p:spPr bwMode="auto">
            <a:xfrm>
              <a:off x="1008" y="289"/>
              <a:ext cx="3743" cy="3743"/>
            </a:xfrm>
            <a:prstGeom prst="ellipse">
              <a:avLst/>
            </a:prstGeom>
            <a:noFill/>
            <a:ln w="381000">
              <a:solidFill>
                <a:srgbClr val="EAEAE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079" name="Oval 7"/>
            <p:cNvSpPr>
              <a:spLocks noChangeArrowheads="1"/>
            </p:cNvSpPr>
            <p:nvPr/>
          </p:nvSpPr>
          <p:spPr bwMode="auto">
            <a:xfrm>
              <a:off x="1440" y="720"/>
              <a:ext cx="2879" cy="2879"/>
            </a:xfrm>
            <a:prstGeom prst="ellipse">
              <a:avLst/>
            </a:prstGeom>
            <a:noFill/>
            <a:ln w="317500">
              <a:solidFill>
                <a:srgbClr val="EAEAE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en-US" altLang="en-US" sz="30500">
                  <a:effectLst/>
                  <a:cs typeface="Tahoma" pitchFamily="34" charset="0"/>
                </a:rPr>
                <a:t>1</a:t>
              </a:r>
            </a:p>
          </p:txBody>
        </p:sp>
      </p:grpSp>
      <p:grpSp>
        <p:nvGrpSpPr>
          <p:cNvPr id="3080" name="Group 8"/>
          <p:cNvGrpSpPr>
            <a:grpSpLocks/>
          </p:cNvGrpSpPr>
          <p:nvPr/>
        </p:nvGrpSpPr>
        <p:grpSpPr bwMode="auto">
          <a:xfrm>
            <a:off x="0" y="0"/>
            <a:ext cx="9144000" cy="6858000"/>
            <a:chOff x="0" y="0"/>
            <a:chExt cx="5760" cy="4320"/>
          </a:xfrm>
        </p:grpSpPr>
        <p:sp>
          <p:nvSpPr>
            <p:cNvPr id="3081" name="AutoShape 9"/>
            <p:cNvSpPr>
              <a:spLocks noChangeArrowheads="1"/>
            </p:cNvSpPr>
            <p:nvPr/>
          </p:nvSpPr>
          <p:spPr bwMode="auto">
            <a:xfrm>
              <a:off x="0" y="0"/>
              <a:ext cx="5760" cy="4320"/>
            </a:xfrm>
            <a:prstGeom prst="roundRect">
              <a:avLst>
                <a:gd name="adj" fmla="val 16667"/>
              </a:avLst>
            </a:prstGeom>
            <a:solidFill>
              <a:srgbClr val="C0C0C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082" name="Line 10"/>
            <p:cNvSpPr>
              <a:spLocks noChangeShapeType="1"/>
            </p:cNvSpPr>
            <p:nvPr/>
          </p:nvSpPr>
          <p:spPr bwMode="auto">
            <a:xfrm>
              <a:off x="2880" y="0"/>
              <a:ext cx="0" cy="4320"/>
            </a:xfrm>
            <a:prstGeom prst="line">
              <a:avLst/>
            </a:prstGeom>
            <a:noFill/>
            <a:ln w="127000">
              <a:solidFill>
                <a:srgbClr val="DDDDD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83" name="Line 11"/>
            <p:cNvSpPr>
              <a:spLocks noChangeShapeType="1"/>
            </p:cNvSpPr>
            <p:nvPr/>
          </p:nvSpPr>
          <p:spPr bwMode="auto">
            <a:xfrm flipH="1">
              <a:off x="0" y="2160"/>
              <a:ext cx="5760" cy="0"/>
            </a:xfrm>
            <a:prstGeom prst="line">
              <a:avLst/>
            </a:prstGeom>
            <a:noFill/>
            <a:ln w="127000">
              <a:solidFill>
                <a:srgbClr val="DDDDD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84" name="Oval 12"/>
            <p:cNvSpPr>
              <a:spLocks noChangeArrowheads="1"/>
            </p:cNvSpPr>
            <p:nvPr/>
          </p:nvSpPr>
          <p:spPr bwMode="auto">
            <a:xfrm>
              <a:off x="1008" y="289"/>
              <a:ext cx="3743" cy="3743"/>
            </a:xfrm>
            <a:prstGeom prst="ellipse">
              <a:avLst/>
            </a:prstGeom>
            <a:noFill/>
            <a:ln w="381000">
              <a:solidFill>
                <a:srgbClr val="EAEAE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085" name="Oval 13"/>
            <p:cNvSpPr>
              <a:spLocks noChangeArrowheads="1"/>
            </p:cNvSpPr>
            <p:nvPr/>
          </p:nvSpPr>
          <p:spPr bwMode="auto">
            <a:xfrm>
              <a:off x="1440" y="720"/>
              <a:ext cx="2879" cy="2879"/>
            </a:xfrm>
            <a:prstGeom prst="ellipse">
              <a:avLst/>
            </a:prstGeom>
            <a:noFill/>
            <a:ln w="317500">
              <a:solidFill>
                <a:srgbClr val="EAEAE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en-US" altLang="en-US" sz="30500">
                  <a:effectLst/>
                  <a:cs typeface="Tahoma" pitchFamily="34" charset="0"/>
                </a:rPr>
                <a:t>1</a:t>
              </a:r>
            </a:p>
          </p:txBody>
        </p:sp>
      </p:grpSp>
      <p:grpSp>
        <p:nvGrpSpPr>
          <p:cNvPr id="3086" name="Group 14"/>
          <p:cNvGrpSpPr>
            <a:grpSpLocks/>
          </p:cNvGrpSpPr>
          <p:nvPr/>
        </p:nvGrpSpPr>
        <p:grpSpPr bwMode="auto">
          <a:xfrm>
            <a:off x="0" y="0"/>
            <a:ext cx="9144000" cy="6858000"/>
            <a:chOff x="0" y="0"/>
            <a:chExt cx="5760" cy="4320"/>
          </a:xfrm>
        </p:grpSpPr>
        <p:sp>
          <p:nvSpPr>
            <p:cNvPr id="3087" name="AutoShape 15"/>
            <p:cNvSpPr>
              <a:spLocks noChangeArrowheads="1"/>
            </p:cNvSpPr>
            <p:nvPr/>
          </p:nvSpPr>
          <p:spPr bwMode="auto">
            <a:xfrm>
              <a:off x="0" y="0"/>
              <a:ext cx="5760" cy="4320"/>
            </a:xfrm>
            <a:prstGeom prst="roundRect">
              <a:avLst>
                <a:gd name="adj" fmla="val 16667"/>
              </a:avLst>
            </a:prstGeom>
            <a:solidFill>
              <a:srgbClr val="C0C0C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088" name="Line 16"/>
            <p:cNvSpPr>
              <a:spLocks noChangeShapeType="1"/>
            </p:cNvSpPr>
            <p:nvPr/>
          </p:nvSpPr>
          <p:spPr bwMode="auto">
            <a:xfrm>
              <a:off x="2880" y="0"/>
              <a:ext cx="0" cy="4320"/>
            </a:xfrm>
            <a:prstGeom prst="line">
              <a:avLst/>
            </a:prstGeom>
            <a:noFill/>
            <a:ln w="127000">
              <a:solidFill>
                <a:srgbClr val="DDDDD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89" name="Line 17"/>
            <p:cNvSpPr>
              <a:spLocks noChangeShapeType="1"/>
            </p:cNvSpPr>
            <p:nvPr/>
          </p:nvSpPr>
          <p:spPr bwMode="auto">
            <a:xfrm flipH="1">
              <a:off x="0" y="2160"/>
              <a:ext cx="5760" cy="0"/>
            </a:xfrm>
            <a:prstGeom prst="line">
              <a:avLst/>
            </a:prstGeom>
            <a:noFill/>
            <a:ln w="127000">
              <a:solidFill>
                <a:srgbClr val="DDDDD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90" name="Oval 18"/>
            <p:cNvSpPr>
              <a:spLocks noChangeArrowheads="1"/>
            </p:cNvSpPr>
            <p:nvPr/>
          </p:nvSpPr>
          <p:spPr bwMode="auto">
            <a:xfrm>
              <a:off x="1008" y="289"/>
              <a:ext cx="3743" cy="3743"/>
            </a:xfrm>
            <a:prstGeom prst="ellipse">
              <a:avLst/>
            </a:prstGeom>
            <a:noFill/>
            <a:ln w="381000">
              <a:solidFill>
                <a:srgbClr val="EAEAE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091" name="Oval 19"/>
            <p:cNvSpPr>
              <a:spLocks noChangeArrowheads="1"/>
            </p:cNvSpPr>
            <p:nvPr/>
          </p:nvSpPr>
          <p:spPr bwMode="auto">
            <a:xfrm>
              <a:off x="1440" y="720"/>
              <a:ext cx="2879" cy="2879"/>
            </a:xfrm>
            <a:prstGeom prst="ellipse">
              <a:avLst/>
            </a:prstGeom>
            <a:noFill/>
            <a:ln w="317500">
              <a:solidFill>
                <a:srgbClr val="EAEAE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en-US" altLang="en-US" sz="30500">
                  <a:effectLst/>
                  <a:cs typeface="Tahoma" pitchFamily="34" charset="0"/>
                </a:rPr>
                <a:t>2</a:t>
              </a:r>
            </a:p>
          </p:txBody>
        </p:sp>
      </p:grpSp>
      <p:grpSp>
        <p:nvGrpSpPr>
          <p:cNvPr id="3092" name="Group 20"/>
          <p:cNvGrpSpPr>
            <a:grpSpLocks/>
          </p:cNvGrpSpPr>
          <p:nvPr/>
        </p:nvGrpSpPr>
        <p:grpSpPr bwMode="auto">
          <a:xfrm>
            <a:off x="0" y="0"/>
            <a:ext cx="9144000" cy="6858000"/>
            <a:chOff x="0" y="0"/>
            <a:chExt cx="5760" cy="4320"/>
          </a:xfrm>
        </p:grpSpPr>
        <p:sp>
          <p:nvSpPr>
            <p:cNvPr id="3093" name="AutoShape 21"/>
            <p:cNvSpPr>
              <a:spLocks noChangeArrowheads="1"/>
            </p:cNvSpPr>
            <p:nvPr/>
          </p:nvSpPr>
          <p:spPr bwMode="auto">
            <a:xfrm>
              <a:off x="0" y="0"/>
              <a:ext cx="5760" cy="4320"/>
            </a:xfrm>
            <a:prstGeom prst="roundRect">
              <a:avLst>
                <a:gd name="adj" fmla="val 16667"/>
              </a:avLst>
            </a:prstGeom>
            <a:solidFill>
              <a:srgbClr val="96969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094" name="Line 22"/>
            <p:cNvSpPr>
              <a:spLocks noChangeShapeType="1"/>
            </p:cNvSpPr>
            <p:nvPr/>
          </p:nvSpPr>
          <p:spPr bwMode="auto">
            <a:xfrm>
              <a:off x="2880" y="0"/>
              <a:ext cx="0" cy="4320"/>
            </a:xfrm>
            <a:prstGeom prst="line">
              <a:avLst/>
            </a:prstGeom>
            <a:noFill/>
            <a:ln w="127000">
              <a:solidFill>
                <a:srgbClr val="C0C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95" name="Line 23"/>
            <p:cNvSpPr>
              <a:spLocks noChangeShapeType="1"/>
            </p:cNvSpPr>
            <p:nvPr/>
          </p:nvSpPr>
          <p:spPr bwMode="auto">
            <a:xfrm flipH="1">
              <a:off x="0" y="2160"/>
              <a:ext cx="5760" cy="0"/>
            </a:xfrm>
            <a:prstGeom prst="line">
              <a:avLst/>
            </a:prstGeom>
            <a:noFill/>
            <a:ln w="127000">
              <a:solidFill>
                <a:srgbClr val="C0C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96" name="Oval 24"/>
            <p:cNvSpPr>
              <a:spLocks noChangeArrowheads="1"/>
            </p:cNvSpPr>
            <p:nvPr/>
          </p:nvSpPr>
          <p:spPr bwMode="auto">
            <a:xfrm>
              <a:off x="1008" y="289"/>
              <a:ext cx="3743" cy="3743"/>
            </a:xfrm>
            <a:prstGeom prst="ellipse">
              <a:avLst/>
            </a:prstGeom>
            <a:noFill/>
            <a:ln w="381000">
              <a:solidFill>
                <a:srgbClr val="EAEAE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097" name="Oval 25"/>
            <p:cNvSpPr>
              <a:spLocks noChangeArrowheads="1"/>
            </p:cNvSpPr>
            <p:nvPr/>
          </p:nvSpPr>
          <p:spPr bwMode="auto">
            <a:xfrm>
              <a:off x="1440" y="720"/>
              <a:ext cx="2879" cy="2879"/>
            </a:xfrm>
            <a:prstGeom prst="ellipse">
              <a:avLst/>
            </a:prstGeom>
            <a:noFill/>
            <a:ln w="317500">
              <a:solidFill>
                <a:srgbClr val="EAEAE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en-US" altLang="en-US" sz="30500">
                  <a:effectLst/>
                  <a:cs typeface="Tahoma" pitchFamily="34" charset="0"/>
                </a:rPr>
                <a:t>2</a:t>
              </a:r>
            </a:p>
          </p:txBody>
        </p:sp>
      </p:grpSp>
      <p:grpSp>
        <p:nvGrpSpPr>
          <p:cNvPr id="3098" name="Group 26"/>
          <p:cNvGrpSpPr>
            <a:grpSpLocks/>
          </p:cNvGrpSpPr>
          <p:nvPr/>
        </p:nvGrpSpPr>
        <p:grpSpPr bwMode="auto">
          <a:xfrm>
            <a:off x="0" y="0"/>
            <a:ext cx="9144000" cy="6858000"/>
            <a:chOff x="0" y="0"/>
            <a:chExt cx="5760" cy="4320"/>
          </a:xfrm>
        </p:grpSpPr>
        <p:sp>
          <p:nvSpPr>
            <p:cNvPr id="3099" name="AutoShape 27"/>
            <p:cNvSpPr>
              <a:spLocks noChangeArrowheads="1"/>
            </p:cNvSpPr>
            <p:nvPr/>
          </p:nvSpPr>
          <p:spPr bwMode="auto">
            <a:xfrm>
              <a:off x="0" y="0"/>
              <a:ext cx="5760" cy="4320"/>
            </a:xfrm>
            <a:prstGeom prst="roundRect">
              <a:avLst>
                <a:gd name="adj" fmla="val 16667"/>
              </a:avLst>
            </a:prstGeom>
            <a:solidFill>
              <a:srgbClr val="96969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00" name="Line 28"/>
            <p:cNvSpPr>
              <a:spLocks noChangeShapeType="1"/>
            </p:cNvSpPr>
            <p:nvPr/>
          </p:nvSpPr>
          <p:spPr bwMode="auto">
            <a:xfrm>
              <a:off x="2880" y="0"/>
              <a:ext cx="0" cy="4320"/>
            </a:xfrm>
            <a:prstGeom prst="line">
              <a:avLst/>
            </a:prstGeom>
            <a:noFill/>
            <a:ln w="127000">
              <a:solidFill>
                <a:srgbClr val="C0C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01" name="Line 29"/>
            <p:cNvSpPr>
              <a:spLocks noChangeShapeType="1"/>
            </p:cNvSpPr>
            <p:nvPr/>
          </p:nvSpPr>
          <p:spPr bwMode="auto">
            <a:xfrm flipH="1">
              <a:off x="0" y="2160"/>
              <a:ext cx="5760" cy="0"/>
            </a:xfrm>
            <a:prstGeom prst="line">
              <a:avLst/>
            </a:prstGeom>
            <a:noFill/>
            <a:ln w="127000">
              <a:solidFill>
                <a:srgbClr val="C0C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02" name="Oval 30"/>
            <p:cNvSpPr>
              <a:spLocks noChangeArrowheads="1"/>
            </p:cNvSpPr>
            <p:nvPr/>
          </p:nvSpPr>
          <p:spPr bwMode="auto">
            <a:xfrm>
              <a:off x="1008" y="289"/>
              <a:ext cx="3743" cy="3743"/>
            </a:xfrm>
            <a:prstGeom prst="ellipse">
              <a:avLst/>
            </a:prstGeom>
            <a:noFill/>
            <a:ln w="381000">
              <a:solidFill>
                <a:srgbClr val="EAEAE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03" name="Oval 31"/>
            <p:cNvSpPr>
              <a:spLocks noChangeArrowheads="1"/>
            </p:cNvSpPr>
            <p:nvPr/>
          </p:nvSpPr>
          <p:spPr bwMode="auto">
            <a:xfrm>
              <a:off x="1440" y="720"/>
              <a:ext cx="2879" cy="2879"/>
            </a:xfrm>
            <a:prstGeom prst="ellipse">
              <a:avLst/>
            </a:prstGeom>
            <a:noFill/>
            <a:ln w="317500">
              <a:solidFill>
                <a:srgbClr val="EAEAE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en-US" altLang="en-US" sz="30500">
                  <a:effectLst/>
                  <a:cs typeface="Tahoma" pitchFamily="34" charset="0"/>
                </a:rPr>
                <a:t>3</a:t>
              </a:r>
            </a:p>
          </p:txBody>
        </p:sp>
      </p:grpSp>
      <p:grpSp>
        <p:nvGrpSpPr>
          <p:cNvPr id="3104" name="Group 32"/>
          <p:cNvGrpSpPr>
            <a:grpSpLocks/>
          </p:cNvGrpSpPr>
          <p:nvPr/>
        </p:nvGrpSpPr>
        <p:grpSpPr bwMode="auto">
          <a:xfrm>
            <a:off x="0" y="0"/>
            <a:ext cx="9144000" cy="6858000"/>
            <a:chOff x="0" y="0"/>
            <a:chExt cx="5760" cy="4320"/>
          </a:xfrm>
        </p:grpSpPr>
        <p:sp>
          <p:nvSpPr>
            <p:cNvPr id="3105" name="AutoShape 33"/>
            <p:cNvSpPr>
              <a:spLocks noChangeArrowheads="1"/>
            </p:cNvSpPr>
            <p:nvPr/>
          </p:nvSpPr>
          <p:spPr bwMode="auto">
            <a:xfrm>
              <a:off x="0" y="0"/>
              <a:ext cx="5760" cy="4320"/>
            </a:xfrm>
            <a:prstGeom prst="roundRect">
              <a:avLst>
                <a:gd name="adj" fmla="val 16667"/>
              </a:avLst>
            </a:prstGeom>
            <a:solidFill>
              <a:srgbClr val="C0C0C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06" name="Line 34"/>
            <p:cNvSpPr>
              <a:spLocks noChangeShapeType="1"/>
            </p:cNvSpPr>
            <p:nvPr/>
          </p:nvSpPr>
          <p:spPr bwMode="auto">
            <a:xfrm>
              <a:off x="2880" y="0"/>
              <a:ext cx="0" cy="4320"/>
            </a:xfrm>
            <a:prstGeom prst="line">
              <a:avLst/>
            </a:prstGeom>
            <a:noFill/>
            <a:ln w="127000">
              <a:solidFill>
                <a:srgbClr val="DDDDD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07" name="Line 35"/>
            <p:cNvSpPr>
              <a:spLocks noChangeShapeType="1"/>
            </p:cNvSpPr>
            <p:nvPr/>
          </p:nvSpPr>
          <p:spPr bwMode="auto">
            <a:xfrm flipH="1">
              <a:off x="0" y="2160"/>
              <a:ext cx="5760" cy="0"/>
            </a:xfrm>
            <a:prstGeom prst="line">
              <a:avLst/>
            </a:prstGeom>
            <a:noFill/>
            <a:ln w="127000">
              <a:solidFill>
                <a:srgbClr val="DDDDD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08" name="Oval 36"/>
            <p:cNvSpPr>
              <a:spLocks noChangeArrowheads="1"/>
            </p:cNvSpPr>
            <p:nvPr/>
          </p:nvSpPr>
          <p:spPr bwMode="auto">
            <a:xfrm>
              <a:off x="1008" y="289"/>
              <a:ext cx="3743" cy="3743"/>
            </a:xfrm>
            <a:prstGeom prst="ellipse">
              <a:avLst/>
            </a:prstGeom>
            <a:noFill/>
            <a:ln w="381000">
              <a:solidFill>
                <a:srgbClr val="EAEAE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09" name="Oval 37"/>
            <p:cNvSpPr>
              <a:spLocks noChangeArrowheads="1"/>
            </p:cNvSpPr>
            <p:nvPr/>
          </p:nvSpPr>
          <p:spPr bwMode="auto">
            <a:xfrm>
              <a:off x="1440" y="720"/>
              <a:ext cx="2879" cy="2879"/>
            </a:xfrm>
            <a:prstGeom prst="ellipse">
              <a:avLst/>
            </a:prstGeom>
            <a:noFill/>
            <a:ln w="317500">
              <a:solidFill>
                <a:srgbClr val="EAEAE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en-US" altLang="en-US" sz="30500">
                  <a:effectLst/>
                  <a:cs typeface="Tahoma" pitchFamily="34" charset="0"/>
                </a:rPr>
                <a:t>3</a:t>
              </a:r>
            </a:p>
          </p:txBody>
        </p:sp>
      </p:grpSp>
      <p:grpSp>
        <p:nvGrpSpPr>
          <p:cNvPr id="3110" name="Group 38"/>
          <p:cNvGrpSpPr>
            <a:grpSpLocks/>
          </p:cNvGrpSpPr>
          <p:nvPr/>
        </p:nvGrpSpPr>
        <p:grpSpPr bwMode="auto">
          <a:xfrm>
            <a:off x="0" y="0"/>
            <a:ext cx="9144000" cy="6858000"/>
            <a:chOff x="0" y="0"/>
            <a:chExt cx="5760" cy="4320"/>
          </a:xfrm>
        </p:grpSpPr>
        <p:sp>
          <p:nvSpPr>
            <p:cNvPr id="3111" name="AutoShape 39"/>
            <p:cNvSpPr>
              <a:spLocks noChangeArrowheads="1"/>
            </p:cNvSpPr>
            <p:nvPr/>
          </p:nvSpPr>
          <p:spPr bwMode="auto">
            <a:xfrm>
              <a:off x="0" y="0"/>
              <a:ext cx="5760" cy="4320"/>
            </a:xfrm>
            <a:prstGeom prst="roundRect">
              <a:avLst>
                <a:gd name="adj" fmla="val 16667"/>
              </a:avLst>
            </a:prstGeom>
            <a:solidFill>
              <a:srgbClr val="C0C0C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12" name="Line 40"/>
            <p:cNvSpPr>
              <a:spLocks noChangeShapeType="1"/>
            </p:cNvSpPr>
            <p:nvPr/>
          </p:nvSpPr>
          <p:spPr bwMode="auto">
            <a:xfrm>
              <a:off x="2880" y="0"/>
              <a:ext cx="0" cy="4320"/>
            </a:xfrm>
            <a:prstGeom prst="line">
              <a:avLst/>
            </a:prstGeom>
            <a:noFill/>
            <a:ln w="127000">
              <a:solidFill>
                <a:srgbClr val="DDDDD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13" name="Line 41"/>
            <p:cNvSpPr>
              <a:spLocks noChangeShapeType="1"/>
            </p:cNvSpPr>
            <p:nvPr/>
          </p:nvSpPr>
          <p:spPr bwMode="auto">
            <a:xfrm flipH="1">
              <a:off x="0" y="2160"/>
              <a:ext cx="5760" cy="0"/>
            </a:xfrm>
            <a:prstGeom prst="line">
              <a:avLst/>
            </a:prstGeom>
            <a:noFill/>
            <a:ln w="127000">
              <a:solidFill>
                <a:srgbClr val="DDDDD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14" name="Oval 42"/>
            <p:cNvSpPr>
              <a:spLocks noChangeArrowheads="1"/>
            </p:cNvSpPr>
            <p:nvPr/>
          </p:nvSpPr>
          <p:spPr bwMode="auto">
            <a:xfrm>
              <a:off x="1008" y="289"/>
              <a:ext cx="3743" cy="3743"/>
            </a:xfrm>
            <a:prstGeom prst="ellipse">
              <a:avLst/>
            </a:prstGeom>
            <a:noFill/>
            <a:ln w="381000">
              <a:solidFill>
                <a:srgbClr val="EAEAE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15" name="Oval 43"/>
            <p:cNvSpPr>
              <a:spLocks noChangeArrowheads="1"/>
            </p:cNvSpPr>
            <p:nvPr/>
          </p:nvSpPr>
          <p:spPr bwMode="auto">
            <a:xfrm>
              <a:off x="1440" y="720"/>
              <a:ext cx="2879" cy="2879"/>
            </a:xfrm>
            <a:prstGeom prst="ellipse">
              <a:avLst/>
            </a:prstGeom>
            <a:noFill/>
            <a:ln w="317500">
              <a:solidFill>
                <a:srgbClr val="EAEAE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en-US" altLang="en-US" sz="30500">
                  <a:effectLst/>
                  <a:cs typeface="Tahoma" pitchFamily="34" charset="0"/>
                </a:rPr>
                <a:t>4</a:t>
              </a:r>
            </a:p>
          </p:txBody>
        </p:sp>
      </p:grpSp>
      <p:grpSp>
        <p:nvGrpSpPr>
          <p:cNvPr id="3116" name="Group 44"/>
          <p:cNvGrpSpPr>
            <a:grpSpLocks/>
          </p:cNvGrpSpPr>
          <p:nvPr/>
        </p:nvGrpSpPr>
        <p:grpSpPr bwMode="auto">
          <a:xfrm>
            <a:off x="0" y="0"/>
            <a:ext cx="9144000" cy="6858000"/>
            <a:chOff x="0" y="0"/>
            <a:chExt cx="5760" cy="4320"/>
          </a:xfrm>
        </p:grpSpPr>
        <p:sp>
          <p:nvSpPr>
            <p:cNvPr id="3117" name="AutoShape 45"/>
            <p:cNvSpPr>
              <a:spLocks noChangeArrowheads="1"/>
            </p:cNvSpPr>
            <p:nvPr/>
          </p:nvSpPr>
          <p:spPr bwMode="auto">
            <a:xfrm>
              <a:off x="0" y="0"/>
              <a:ext cx="5760" cy="4320"/>
            </a:xfrm>
            <a:prstGeom prst="roundRect">
              <a:avLst>
                <a:gd name="adj" fmla="val 16667"/>
              </a:avLst>
            </a:prstGeom>
            <a:solidFill>
              <a:srgbClr val="96969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18" name="Line 46"/>
            <p:cNvSpPr>
              <a:spLocks noChangeShapeType="1"/>
            </p:cNvSpPr>
            <p:nvPr/>
          </p:nvSpPr>
          <p:spPr bwMode="auto">
            <a:xfrm>
              <a:off x="2880" y="0"/>
              <a:ext cx="0" cy="4320"/>
            </a:xfrm>
            <a:prstGeom prst="line">
              <a:avLst/>
            </a:prstGeom>
            <a:noFill/>
            <a:ln w="127000">
              <a:solidFill>
                <a:srgbClr val="C0C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19" name="Line 47"/>
            <p:cNvSpPr>
              <a:spLocks noChangeShapeType="1"/>
            </p:cNvSpPr>
            <p:nvPr/>
          </p:nvSpPr>
          <p:spPr bwMode="auto">
            <a:xfrm flipH="1">
              <a:off x="0" y="2160"/>
              <a:ext cx="5760" cy="0"/>
            </a:xfrm>
            <a:prstGeom prst="line">
              <a:avLst/>
            </a:prstGeom>
            <a:noFill/>
            <a:ln w="127000">
              <a:solidFill>
                <a:srgbClr val="C0C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20" name="Oval 48"/>
            <p:cNvSpPr>
              <a:spLocks noChangeArrowheads="1"/>
            </p:cNvSpPr>
            <p:nvPr/>
          </p:nvSpPr>
          <p:spPr bwMode="auto">
            <a:xfrm>
              <a:off x="1008" y="289"/>
              <a:ext cx="3743" cy="3743"/>
            </a:xfrm>
            <a:prstGeom prst="ellipse">
              <a:avLst/>
            </a:prstGeom>
            <a:noFill/>
            <a:ln w="381000">
              <a:solidFill>
                <a:srgbClr val="EAEAE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21" name="Oval 49"/>
            <p:cNvSpPr>
              <a:spLocks noChangeArrowheads="1"/>
            </p:cNvSpPr>
            <p:nvPr/>
          </p:nvSpPr>
          <p:spPr bwMode="auto">
            <a:xfrm>
              <a:off x="1440" y="720"/>
              <a:ext cx="2879" cy="2879"/>
            </a:xfrm>
            <a:prstGeom prst="ellipse">
              <a:avLst/>
            </a:prstGeom>
            <a:noFill/>
            <a:ln w="317500">
              <a:solidFill>
                <a:srgbClr val="EAEAE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en-US" altLang="en-US" sz="30500">
                  <a:effectLst/>
                  <a:cs typeface="Tahoma" pitchFamily="34" charset="0"/>
                </a:rPr>
                <a:t>4</a:t>
              </a:r>
            </a:p>
          </p:txBody>
        </p:sp>
      </p:grpSp>
      <p:sp>
        <p:nvSpPr>
          <p:cNvPr id="3122" name="Line 50"/>
          <p:cNvSpPr>
            <a:spLocks noChangeShapeType="1"/>
          </p:cNvSpPr>
          <p:nvPr/>
        </p:nvSpPr>
        <p:spPr bwMode="auto">
          <a:xfrm>
            <a:off x="3429000" y="-457200"/>
            <a:ext cx="0" cy="7315200"/>
          </a:xfrm>
          <a:prstGeom prst="line">
            <a:avLst/>
          </a:prstGeom>
          <a:noFill/>
          <a:ln w="9525">
            <a:solidFill>
              <a:srgbClr val="B2B2B2"/>
            </a:solidFill>
            <a:round/>
            <a:headEnd type="oval" w="lg" len="lg"/>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23" name="Line 51"/>
          <p:cNvSpPr>
            <a:spLocks noChangeShapeType="1"/>
          </p:cNvSpPr>
          <p:nvPr/>
        </p:nvSpPr>
        <p:spPr bwMode="auto">
          <a:xfrm>
            <a:off x="5791200" y="-457200"/>
            <a:ext cx="0" cy="7315200"/>
          </a:xfrm>
          <a:prstGeom prst="line">
            <a:avLst/>
          </a:prstGeom>
          <a:noFill/>
          <a:ln w="9525">
            <a:solidFill>
              <a:srgbClr val="B2B2B2"/>
            </a:solidFill>
            <a:round/>
            <a:headEnd type="oval" w="lg" len="lg"/>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24" name="Line 52"/>
          <p:cNvSpPr>
            <a:spLocks noChangeShapeType="1"/>
          </p:cNvSpPr>
          <p:nvPr/>
        </p:nvSpPr>
        <p:spPr bwMode="auto">
          <a:xfrm>
            <a:off x="762000" y="-457200"/>
            <a:ext cx="0" cy="7315200"/>
          </a:xfrm>
          <a:prstGeom prst="line">
            <a:avLst/>
          </a:prstGeom>
          <a:noFill/>
          <a:ln w="9525">
            <a:solidFill>
              <a:srgbClr val="B2B2B2"/>
            </a:solidFill>
            <a:round/>
            <a:headEnd type="oval" w="lg" len="lg"/>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25" name="Line 53"/>
          <p:cNvSpPr>
            <a:spLocks noChangeShapeType="1"/>
          </p:cNvSpPr>
          <p:nvPr/>
        </p:nvSpPr>
        <p:spPr bwMode="auto">
          <a:xfrm>
            <a:off x="8686800" y="-457200"/>
            <a:ext cx="0" cy="7315200"/>
          </a:xfrm>
          <a:prstGeom prst="line">
            <a:avLst/>
          </a:prstGeom>
          <a:noFill/>
          <a:ln w="9525">
            <a:solidFill>
              <a:srgbClr val="B2B2B2"/>
            </a:solidFill>
            <a:round/>
            <a:headEnd type="oval" w="lg" len="lg"/>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26" name="Line 54"/>
          <p:cNvSpPr>
            <a:spLocks noChangeShapeType="1"/>
          </p:cNvSpPr>
          <p:nvPr/>
        </p:nvSpPr>
        <p:spPr bwMode="auto">
          <a:xfrm>
            <a:off x="1925638" y="-457200"/>
            <a:ext cx="0" cy="7315200"/>
          </a:xfrm>
          <a:prstGeom prst="line">
            <a:avLst/>
          </a:prstGeom>
          <a:noFill/>
          <a:ln w="9525">
            <a:solidFill>
              <a:srgbClr val="B2B2B2"/>
            </a:solidFill>
            <a:round/>
            <a:headEnd type="oval" w="lg" len="lg"/>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3130" name="TV T298.wav">
            <a:hlinkClick r:id="" action="ppaction://media"/>
          </p:cNvPr>
          <p:cNvPicPr>
            <a:picLocks noRot="1" noChangeAspect="1" noChangeArrowheads="1"/>
          </p:cNvPicPr>
          <p:nvPr>
            <a:audioFile r:link="rId2"/>
            <p:extLst>
              <p:ext uri="{DAA4B4D4-6D71-4841-9C94-3DE7FCFB9230}">
                <p14:media xmlns:p14="http://schemas.microsoft.com/office/powerpoint/2010/main" r:embed="rId1"/>
              </p:ext>
            </p:extLst>
          </p:nvPr>
        </p:nvPicPr>
        <p:blipFill>
          <a:blip r:embed="rId5">
            <a:extLst>
              <a:ext uri="{28A0092B-C50C-407E-A947-70E740481C1C}">
                <a14:useLocalDpi xmlns:a14="http://schemas.microsoft.com/office/drawing/2010/main" val="0"/>
              </a:ext>
            </a:extLst>
          </a:blip>
          <a:srcRect/>
          <a:stretch>
            <a:fillRect/>
          </a:stretch>
        </p:blipFill>
        <p:spPr bwMode="auto">
          <a:xfrm>
            <a:off x="4419600" y="6858000"/>
            <a:ext cx="304800" cy="304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Click="0" advTm="7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withEffect">
                                  <p:stCondLst>
                                    <p:cond delay="0"/>
                                  </p:stCondLst>
                                  <p:childTnLst>
                                    <p:cmd type="call" cmd="playFrom(0.0)">
                                      <p:cBhvr>
                                        <p:cTn id="6" dur="1" fill="hold"/>
                                        <p:tgtEl>
                                          <p:spTgt spid="3130"/>
                                        </p:tgtEl>
                                      </p:cBhvr>
                                    </p:cmd>
                                  </p:childTnLst>
                                </p:cTn>
                              </p:par>
                              <p:par>
                                <p:cTn id="7" presetID="35" presetClass="path" presetSubtype="0" accel="50000" decel="50000" fill="hold" grpId="0" nodeType="withEffect">
                                  <p:stCondLst>
                                    <p:cond delay="0"/>
                                  </p:stCondLst>
                                  <p:childTnLst>
                                    <p:animMotion origin="layout" path="M 5.55112E-17 5.82524E-7 L -0.20833 5.82524E-7 " pathEditMode="relative" rAng="0" ptsTypes="AA">
                                      <p:cBhvr>
                                        <p:cTn id="8" dur="6000" fill="hold"/>
                                        <p:tgtEl>
                                          <p:spTgt spid="3122"/>
                                        </p:tgtEl>
                                        <p:attrNameLst>
                                          <p:attrName>ppt_x</p:attrName>
                                          <p:attrName>ppt_y</p:attrName>
                                        </p:attrNameLst>
                                      </p:cBhvr>
                                      <p:rCtr x="-10417" y="0"/>
                                    </p:animMotion>
                                  </p:childTnLst>
                                </p:cTn>
                              </p:par>
                              <p:par>
                                <p:cTn id="9" presetID="63" presetClass="path" presetSubtype="0" accel="50000" decel="50000" fill="hold" grpId="1" nodeType="withEffect">
                                  <p:stCondLst>
                                    <p:cond delay="6000"/>
                                  </p:stCondLst>
                                  <p:childTnLst>
                                    <p:animMotion origin="layout" path="M -0.20833 3.33333E-6 L -0.04167 3.33333E-6 " pathEditMode="relative" rAng="0" ptsTypes="AA">
                                      <p:cBhvr>
                                        <p:cTn id="10" dur="700" fill="hold"/>
                                        <p:tgtEl>
                                          <p:spTgt spid="3122"/>
                                        </p:tgtEl>
                                        <p:attrNameLst>
                                          <p:attrName>ppt_x</p:attrName>
                                          <p:attrName>ppt_y</p:attrName>
                                        </p:attrNameLst>
                                      </p:cBhvr>
                                      <p:rCtr x="8333" y="0"/>
                                    </p:animMotion>
                                  </p:childTnLst>
                                </p:cTn>
                              </p:par>
                              <p:par>
                                <p:cTn id="11" presetID="35" presetClass="path" presetSubtype="0" accel="50000" decel="50000" fill="hold" grpId="0" nodeType="withEffect">
                                  <p:stCondLst>
                                    <p:cond delay="0"/>
                                  </p:stCondLst>
                                  <p:childTnLst>
                                    <p:animMotion origin="layout" path="M 0.025 5.82524E-7 L 0.13334 5.82524E-7 " pathEditMode="relative" rAng="0" ptsTypes="AA">
                                      <p:cBhvr>
                                        <p:cTn id="12" dur="4900" fill="hold"/>
                                        <p:tgtEl>
                                          <p:spTgt spid="3123"/>
                                        </p:tgtEl>
                                        <p:attrNameLst>
                                          <p:attrName>ppt_x</p:attrName>
                                          <p:attrName>ppt_y</p:attrName>
                                        </p:attrNameLst>
                                      </p:cBhvr>
                                      <p:rCtr x="5417" y="0"/>
                                    </p:animMotion>
                                  </p:childTnLst>
                                </p:cTn>
                              </p:par>
                              <p:par>
                                <p:cTn id="13" presetID="63" presetClass="path" presetSubtype="0" accel="50000" decel="50000" fill="hold" grpId="1" nodeType="withEffect">
                                  <p:stCondLst>
                                    <p:cond delay="4900"/>
                                  </p:stCondLst>
                                  <p:childTnLst>
                                    <p:animMotion origin="layout" path="M 0.13334 5.82524E-7 L -0.35833 5.82524E-7 " pathEditMode="relative" rAng="0" ptsTypes="AA">
                                      <p:cBhvr>
                                        <p:cTn id="14" dur="1800" fill="hold"/>
                                        <p:tgtEl>
                                          <p:spTgt spid="3123"/>
                                        </p:tgtEl>
                                        <p:attrNameLst>
                                          <p:attrName>ppt_x</p:attrName>
                                          <p:attrName>ppt_y</p:attrName>
                                        </p:attrNameLst>
                                      </p:cBhvr>
                                      <p:rCtr x="-24583" y="0"/>
                                    </p:animMotion>
                                  </p:childTnLst>
                                </p:cTn>
                              </p:par>
                              <p:par>
                                <p:cTn id="15" presetID="35" presetClass="path" presetSubtype="0" accel="50000" decel="50000" fill="hold" grpId="0" nodeType="withEffect">
                                  <p:stCondLst>
                                    <p:cond delay="0"/>
                                  </p:stCondLst>
                                  <p:childTnLst>
                                    <p:animMotion origin="layout" path="M -3.33333E-6 3.33333E-6 L -0.04166 3.33333E-6 " pathEditMode="relative" rAng="0" ptsTypes="AA">
                                      <p:cBhvr>
                                        <p:cTn id="16" dur="1000" fill="hold"/>
                                        <p:tgtEl>
                                          <p:spTgt spid="3124"/>
                                        </p:tgtEl>
                                        <p:attrNameLst>
                                          <p:attrName>ppt_x</p:attrName>
                                          <p:attrName>ppt_y</p:attrName>
                                        </p:attrNameLst>
                                      </p:cBhvr>
                                      <p:rCtr x="-2083" y="0"/>
                                    </p:animMotion>
                                  </p:childTnLst>
                                </p:cTn>
                              </p:par>
                              <p:par>
                                <p:cTn id="17" presetID="63" presetClass="path" presetSubtype="0" accel="50000" decel="50000" fill="hold" grpId="1" nodeType="withEffect">
                                  <p:stCondLst>
                                    <p:cond delay="1000"/>
                                  </p:stCondLst>
                                  <p:childTnLst>
                                    <p:animMotion origin="layout" path="M -0.04166 3.33333E-6 L 0.73334 3.33333E-6 " pathEditMode="relative" rAng="0" ptsTypes="AA">
                                      <p:cBhvr>
                                        <p:cTn id="18" dur="5700" fill="hold"/>
                                        <p:tgtEl>
                                          <p:spTgt spid="3124"/>
                                        </p:tgtEl>
                                        <p:attrNameLst>
                                          <p:attrName>ppt_x</p:attrName>
                                          <p:attrName>ppt_y</p:attrName>
                                        </p:attrNameLst>
                                      </p:cBhvr>
                                      <p:rCtr x="38750" y="0"/>
                                    </p:animMotion>
                                  </p:childTnLst>
                                </p:cTn>
                              </p:par>
                              <p:par>
                                <p:cTn id="19" presetID="35" presetClass="path" presetSubtype="0" accel="50000" decel="50000" fill="hold" grpId="0" nodeType="withEffect">
                                  <p:stCondLst>
                                    <p:cond delay="0"/>
                                  </p:stCondLst>
                                  <p:childTnLst>
                                    <p:animMotion origin="layout" path="M 0.0 3.33333E-6 L -0.53333 3.33333E-6 " pathEditMode="relative" rAng="0" ptsTypes="AA">
                                      <p:cBhvr>
                                        <p:cTn id="20" dur="3600" fill="hold"/>
                                        <p:tgtEl>
                                          <p:spTgt spid="3125"/>
                                        </p:tgtEl>
                                        <p:attrNameLst>
                                          <p:attrName>ppt_x</p:attrName>
                                          <p:attrName>ppt_y</p:attrName>
                                        </p:attrNameLst>
                                      </p:cBhvr>
                                      <p:rCtr x="-26667" y="0"/>
                                    </p:animMotion>
                                  </p:childTnLst>
                                </p:cTn>
                              </p:par>
                              <p:par>
                                <p:cTn id="21" presetID="63" presetClass="path" presetSubtype="0" accel="50000" decel="50000" fill="hold" grpId="1" nodeType="withEffect">
                                  <p:stCondLst>
                                    <p:cond delay="3600"/>
                                  </p:stCondLst>
                                  <p:childTnLst>
                                    <p:animMotion origin="layout" path="M -0.53333 3.33333E-6 L -0.20833 3.33333E-6 " pathEditMode="relative" rAng="0" ptsTypes="AA">
                                      <p:cBhvr>
                                        <p:cTn id="22" dur="3100" fill="hold"/>
                                        <p:tgtEl>
                                          <p:spTgt spid="3125"/>
                                        </p:tgtEl>
                                        <p:attrNameLst>
                                          <p:attrName>ppt_x</p:attrName>
                                          <p:attrName>ppt_y</p:attrName>
                                        </p:attrNameLst>
                                      </p:cBhvr>
                                      <p:rCtr x="16250" y="0"/>
                                    </p:animMotion>
                                  </p:childTnLst>
                                </p:cTn>
                              </p:par>
                              <p:par>
                                <p:cTn id="23" presetID="35" presetClass="path" presetSubtype="0" accel="50000" decel="50000" fill="hold" grpId="0" nodeType="withEffect">
                                  <p:stCondLst>
                                    <p:cond delay="0"/>
                                  </p:stCondLst>
                                  <p:childTnLst>
                                    <p:animMotion origin="layout" path="M -2.77778E-7 3.33333E-6 L 0.66441 3.33333E-6 " pathEditMode="relative" rAng="0" ptsTypes="AA">
                                      <p:cBhvr>
                                        <p:cTn id="24" dur="2500" fill="hold"/>
                                        <p:tgtEl>
                                          <p:spTgt spid="3126"/>
                                        </p:tgtEl>
                                        <p:attrNameLst>
                                          <p:attrName>ppt_x</p:attrName>
                                          <p:attrName>ppt_y</p:attrName>
                                        </p:attrNameLst>
                                      </p:cBhvr>
                                      <p:rCtr x="33212" y="0"/>
                                    </p:animMotion>
                                  </p:childTnLst>
                                </p:cTn>
                              </p:par>
                              <p:par>
                                <p:cTn id="25" presetID="63" presetClass="path" presetSubtype="0" accel="50000" decel="50000" fill="hold" grpId="1" nodeType="withEffect">
                                  <p:stCondLst>
                                    <p:cond delay="2500"/>
                                  </p:stCondLst>
                                  <p:childTnLst>
                                    <p:animMotion origin="layout" path="M 0.66441 3.33333E-6 L 0.44774 3.33333E-6 " pathEditMode="relative" rAng="0" ptsTypes="AA">
                                      <p:cBhvr>
                                        <p:cTn id="26" dur="4200" fill="hold"/>
                                        <p:tgtEl>
                                          <p:spTgt spid="3126"/>
                                        </p:tgtEl>
                                        <p:attrNameLst>
                                          <p:attrName>ppt_x</p:attrName>
                                          <p:attrName>ppt_y</p:attrName>
                                        </p:attrNameLst>
                                      </p:cBhvr>
                                      <p:rCtr x="-10833" y="0"/>
                                    </p:animMotion>
                                  </p:childTnLst>
                                </p:cTn>
                              </p:par>
                              <p:par>
                                <p:cTn id="27" presetID="21" presetClass="exit" presetSubtype="1" fill="hold" nodeType="withEffect">
                                  <p:stCondLst>
                                    <p:cond delay="0"/>
                                  </p:stCondLst>
                                  <p:childTnLst>
                                    <p:animEffect transition="out" filter="wheel(1)">
                                      <p:cBhvr>
                                        <p:cTn id="28" dur="1700"/>
                                        <p:tgtEl>
                                          <p:spTgt spid="3116"/>
                                        </p:tgtEl>
                                      </p:cBhvr>
                                    </p:animEffect>
                                    <p:set>
                                      <p:cBhvr>
                                        <p:cTn id="29" dur="1" fill="hold">
                                          <p:stCondLst>
                                            <p:cond delay="1699"/>
                                          </p:stCondLst>
                                        </p:cTn>
                                        <p:tgtEl>
                                          <p:spTgt spid="3116"/>
                                        </p:tgtEl>
                                        <p:attrNameLst>
                                          <p:attrName>style.visibility</p:attrName>
                                        </p:attrNameLst>
                                      </p:cBhvr>
                                      <p:to>
                                        <p:strVal val="hidden"/>
                                      </p:to>
                                    </p:set>
                                  </p:childTnLst>
                                </p:cTn>
                              </p:par>
                              <p:par>
                                <p:cTn id="30" presetID="1" presetClass="exit" presetSubtype="0" fill="hold" nodeType="withEffect">
                                  <p:stCondLst>
                                    <p:cond delay="1700"/>
                                  </p:stCondLst>
                                  <p:childTnLst>
                                    <p:set>
                                      <p:cBhvr>
                                        <p:cTn id="31" dur="1" fill="hold">
                                          <p:stCondLst>
                                            <p:cond delay="0"/>
                                          </p:stCondLst>
                                        </p:cTn>
                                        <p:tgtEl>
                                          <p:spTgt spid="3110"/>
                                        </p:tgtEl>
                                        <p:attrNameLst>
                                          <p:attrName>style.visibility</p:attrName>
                                        </p:attrNameLst>
                                      </p:cBhvr>
                                      <p:to>
                                        <p:strVal val="hidden"/>
                                      </p:to>
                                    </p:set>
                                  </p:childTnLst>
                                </p:cTn>
                              </p:par>
                              <p:par>
                                <p:cTn id="32" presetID="21" presetClass="exit" presetSubtype="1" fill="hold" nodeType="withEffect">
                                  <p:stCondLst>
                                    <p:cond delay="1700"/>
                                  </p:stCondLst>
                                  <p:childTnLst>
                                    <p:animEffect transition="out" filter="wheel(1)">
                                      <p:cBhvr>
                                        <p:cTn id="33" dur="1800"/>
                                        <p:tgtEl>
                                          <p:spTgt spid="3104"/>
                                        </p:tgtEl>
                                      </p:cBhvr>
                                    </p:animEffect>
                                    <p:set>
                                      <p:cBhvr>
                                        <p:cTn id="34" dur="1" fill="hold">
                                          <p:stCondLst>
                                            <p:cond delay="1799"/>
                                          </p:stCondLst>
                                        </p:cTn>
                                        <p:tgtEl>
                                          <p:spTgt spid="3104"/>
                                        </p:tgtEl>
                                        <p:attrNameLst>
                                          <p:attrName>style.visibility</p:attrName>
                                        </p:attrNameLst>
                                      </p:cBhvr>
                                      <p:to>
                                        <p:strVal val="hidden"/>
                                      </p:to>
                                    </p:set>
                                  </p:childTnLst>
                                </p:cTn>
                              </p:par>
                              <p:par>
                                <p:cTn id="35" presetID="1" presetClass="exit" presetSubtype="0" fill="hold" nodeType="withEffect">
                                  <p:stCondLst>
                                    <p:cond delay="3500"/>
                                  </p:stCondLst>
                                  <p:childTnLst>
                                    <p:set>
                                      <p:cBhvr>
                                        <p:cTn id="36" dur="1" fill="hold">
                                          <p:stCondLst>
                                            <p:cond delay="0"/>
                                          </p:stCondLst>
                                        </p:cTn>
                                        <p:tgtEl>
                                          <p:spTgt spid="3098"/>
                                        </p:tgtEl>
                                        <p:attrNameLst>
                                          <p:attrName>style.visibility</p:attrName>
                                        </p:attrNameLst>
                                      </p:cBhvr>
                                      <p:to>
                                        <p:strVal val="hidden"/>
                                      </p:to>
                                    </p:set>
                                  </p:childTnLst>
                                </p:cTn>
                              </p:par>
                              <p:par>
                                <p:cTn id="37" presetID="21" presetClass="exit" presetSubtype="1" fill="hold" nodeType="withEffect">
                                  <p:stCondLst>
                                    <p:cond delay="3500"/>
                                  </p:stCondLst>
                                  <p:childTnLst>
                                    <p:animEffect transition="out" filter="wheel(1)">
                                      <p:cBhvr>
                                        <p:cTn id="38" dur="1800"/>
                                        <p:tgtEl>
                                          <p:spTgt spid="3092"/>
                                        </p:tgtEl>
                                      </p:cBhvr>
                                    </p:animEffect>
                                    <p:set>
                                      <p:cBhvr>
                                        <p:cTn id="39" dur="1" fill="hold">
                                          <p:stCondLst>
                                            <p:cond delay="1799"/>
                                          </p:stCondLst>
                                        </p:cTn>
                                        <p:tgtEl>
                                          <p:spTgt spid="3092"/>
                                        </p:tgtEl>
                                        <p:attrNameLst>
                                          <p:attrName>style.visibility</p:attrName>
                                        </p:attrNameLst>
                                      </p:cBhvr>
                                      <p:to>
                                        <p:strVal val="hidden"/>
                                      </p:to>
                                    </p:set>
                                  </p:childTnLst>
                                </p:cTn>
                              </p:par>
                              <p:par>
                                <p:cTn id="40" presetID="1" presetClass="exit" presetSubtype="0" fill="hold" nodeType="withEffect">
                                  <p:stCondLst>
                                    <p:cond delay="5300"/>
                                  </p:stCondLst>
                                  <p:childTnLst>
                                    <p:set>
                                      <p:cBhvr>
                                        <p:cTn id="41" dur="1" fill="hold">
                                          <p:stCondLst>
                                            <p:cond delay="0"/>
                                          </p:stCondLst>
                                        </p:cTn>
                                        <p:tgtEl>
                                          <p:spTgt spid="3086"/>
                                        </p:tgtEl>
                                        <p:attrNameLst>
                                          <p:attrName>style.visibility</p:attrName>
                                        </p:attrNameLst>
                                      </p:cBhvr>
                                      <p:to>
                                        <p:strVal val="hidden"/>
                                      </p:to>
                                    </p:set>
                                  </p:childTnLst>
                                </p:cTn>
                              </p:par>
                              <p:par>
                                <p:cTn id="42" presetID="21" presetClass="exit" presetSubtype="1" fill="hold" nodeType="withEffect">
                                  <p:stCondLst>
                                    <p:cond delay="5300"/>
                                  </p:stCondLst>
                                  <p:childTnLst>
                                    <p:animEffect transition="out" filter="wheel(1)">
                                      <p:cBhvr>
                                        <p:cTn id="43" dur="1400"/>
                                        <p:tgtEl>
                                          <p:spTgt spid="3080"/>
                                        </p:tgtEl>
                                      </p:cBhvr>
                                    </p:animEffect>
                                    <p:set>
                                      <p:cBhvr>
                                        <p:cTn id="44" dur="1" fill="hold">
                                          <p:stCondLst>
                                            <p:cond delay="1399"/>
                                          </p:stCondLst>
                                        </p:cTn>
                                        <p:tgtEl>
                                          <p:spTgt spid="308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p:cMediaNode numSld="2">
                <p:cTn id="45" fill="hold" display="0">
                  <p:stCondLst>
                    <p:cond delay="indefinite"/>
                  </p:stCondLst>
                  <p:endCondLst>
                    <p:cond evt="onPrev" delay="0">
                      <p:tgtEl>
                        <p:sldTgt/>
                      </p:tgtEl>
                    </p:cond>
                    <p:cond evt="onStopAudio" delay="0">
                      <p:tgtEl>
                        <p:sldTgt/>
                      </p:tgtEl>
                    </p:cond>
                  </p:endCondLst>
                </p:cTn>
                <p:tgtEl>
                  <p:spTgt spid="3130"/>
                </p:tgtEl>
              </p:cMediaNode>
            </p:audio>
          </p:childTnLst>
        </p:cTn>
      </p:par>
    </p:tnLst>
    <p:bldLst>
      <p:bldP spid="3122" grpId="0" animBg="1"/>
      <p:bldP spid="3122" grpId="1" animBg="1"/>
      <p:bldP spid="3123" grpId="0" animBg="1"/>
      <p:bldP spid="3123" grpId="1" animBg="1"/>
      <p:bldP spid="3124" grpId="0" animBg="1"/>
      <p:bldP spid="3124" grpId="1" animBg="1"/>
      <p:bldP spid="3125" grpId="0" animBg="1"/>
      <p:bldP spid="3125" grpId="1" animBg="1"/>
      <p:bldP spid="3126" grpId="0" animBg="1"/>
      <p:bldP spid="3126" grpId="1"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solidFill>
          <a:schemeClr val="accent2"/>
        </a:solidFill>
        <a:effectLst/>
      </p:bgPr>
    </p:bg>
    <p:spTree>
      <p:nvGrpSpPr>
        <p:cNvPr id="1" name=""/>
        <p:cNvGrpSpPr/>
        <p:nvPr/>
      </p:nvGrpSpPr>
      <p:grpSpPr>
        <a:xfrm>
          <a:off x="0" y="0"/>
          <a:ext cx="0" cy="0"/>
          <a:chOff x="0" y="0"/>
          <a:chExt cx="0" cy="0"/>
        </a:xfrm>
      </p:grpSpPr>
      <p:sp>
        <p:nvSpPr>
          <p:cNvPr id="6155" name="AutoShape 11"/>
          <p:cNvSpPr>
            <a:spLocks noChangeArrowheads="1"/>
          </p:cNvSpPr>
          <p:nvPr/>
        </p:nvSpPr>
        <p:spPr bwMode="auto">
          <a:xfrm>
            <a:off x="0" y="0"/>
            <a:ext cx="4391025" cy="6858000"/>
          </a:xfrm>
          <a:prstGeom prst="parallelogram">
            <a:avLst>
              <a:gd name="adj" fmla="val 25000"/>
            </a:avLst>
          </a:prstGeom>
          <a:gradFill rotWithShape="1">
            <a:gsLst>
              <a:gs pos="0">
                <a:schemeClr val="accent1">
                  <a:gamma/>
                  <a:shade val="46275"/>
                  <a:invGamma/>
                  <a:alpha val="0"/>
                </a:schemeClr>
              </a:gs>
              <a:gs pos="50000">
                <a:schemeClr val="accent1">
                  <a:alpha val="80000"/>
                </a:schemeClr>
              </a:gs>
              <a:gs pos="100000">
                <a:schemeClr val="accent1">
                  <a:gamma/>
                  <a:shade val="46275"/>
                  <a:invGamma/>
                  <a:alpha val="0"/>
                </a:schemeClr>
              </a:gs>
            </a:gsLst>
            <a:lin ang="5400000" scaled="1"/>
          </a:gradFill>
          <a:ln>
            <a:noFill/>
          </a:ln>
          <a:effectLst/>
          <a:extLst>
            <a:ext uri="{91240B29-F687-4F45-9708-019B960494DF}">
              <a14:hiddenLine xmlns:a14="http://schemas.microsoft.com/office/drawing/2010/main" w="38100" cmpd="dbl">
                <a:solidFill>
                  <a:srgbClr val="3333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sz="6000" b="1" i="1">
              <a:solidFill>
                <a:srgbClr val="000066"/>
              </a:solidFill>
              <a:effectLst/>
            </a:endParaRPr>
          </a:p>
        </p:txBody>
      </p:sp>
      <p:sp>
        <p:nvSpPr>
          <p:cNvPr id="6156" name="AutoShape 12"/>
          <p:cNvSpPr>
            <a:spLocks noChangeArrowheads="1"/>
          </p:cNvSpPr>
          <p:nvPr/>
        </p:nvSpPr>
        <p:spPr bwMode="auto">
          <a:xfrm>
            <a:off x="4752975" y="0"/>
            <a:ext cx="4391025" cy="6858000"/>
          </a:xfrm>
          <a:prstGeom prst="parallelogram">
            <a:avLst>
              <a:gd name="adj" fmla="val 25000"/>
            </a:avLst>
          </a:prstGeom>
          <a:gradFill rotWithShape="1">
            <a:gsLst>
              <a:gs pos="0">
                <a:schemeClr val="accent1">
                  <a:gamma/>
                  <a:shade val="46275"/>
                  <a:invGamma/>
                  <a:alpha val="0"/>
                </a:schemeClr>
              </a:gs>
              <a:gs pos="50000">
                <a:schemeClr val="accent1">
                  <a:alpha val="80000"/>
                </a:schemeClr>
              </a:gs>
              <a:gs pos="100000">
                <a:schemeClr val="accent1">
                  <a:gamma/>
                  <a:shade val="46275"/>
                  <a:invGamma/>
                  <a:alpha val="0"/>
                </a:schemeClr>
              </a:gs>
            </a:gsLst>
            <a:lin ang="5400000" scaled="1"/>
          </a:gradFill>
          <a:ln>
            <a:noFill/>
          </a:ln>
          <a:effectLst/>
          <a:extLst>
            <a:ext uri="{91240B29-F687-4F45-9708-019B960494DF}">
              <a14:hiddenLine xmlns:a14="http://schemas.microsoft.com/office/drawing/2010/main" w="38100" cmpd="dbl">
                <a:solidFill>
                  <a:srgbClr val="3333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sz="6600" b="1" i="1">
              <a:solidFill>
                <a:srgbClr val="000066"/>
              </a:solidFill>
              <a:effectLst/>
            </a:endParaRPr>
          </a:p>
        </p:txBody>
      </p:sp>
      <p:pic>
        <p:nvPicPr>
          <p:cNvPr id="6164" name="Picture 20"/>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28600" y="152400"/>
            <a:ext cx="9508583" cy="64164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Click="0" advTm="25000">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withEffect">
                                  <p:stCondLst>
                                    <p:cond delay="0"/>
                                  </p:stCondLst>
                                  <p:childTnLst>
                                    <p:set>
                                      <p:cBhvr>
                                        <p:cTn id="6" dur="1" fill="hold">
                                          <p:stCondLst>
                                            <p:cond delay="0"/>
                                          </p:stCondLst>
                                        </p:cTn>
                                        <p:tgtEl>
                                          <p:spTgt spid="6164"/>
                                        </p:tgtEl>
                                        <p:attrNameLst>
                                          <p:attrName>style.visibility</p:attrName>
                                        </p:attrNameLst>
                                      </p:cBhvr>
                                      <p:to>
                                        <p:strVal val="visible"/>
                                      </p:to>
                                    </p:set>
                                    <p:anim calcmode="lin" valueType="num">
                                      <p:cBhvr>
                                        <p:cTn id="7" dur="2000" fill="hold"/>
                                        <p:tgtEl>
                                          <p:spTgt spid="6164"/>
                                        </p:tgtEl>
                                        <p:attrNameLst>
                                          <p:attrName>ppt_w</p:attrName>
                                        </p:attrNameLst>
                                      </p:cBhvr>
                                      <p:tavLst>
                                        <p:tav tm="0">
                                          <p:val>
                                            <p:fltVal val="0"/>
                                          </p:val>
                                        </p:tav>
                                        <p:tav tm="100000">
                                          <p:val>
                                            <p:strVal val="#ppt_w"/>
                                          </p:val>
                                        </p:tav>
                                      </p:tavLst>
                                    </p:anim>
                                    <p:anim calcmode="lin" valueType="num">
                                      <p:cBhvr>
                                        <p:cTn id="8" dur="2000" fill="hold"/>
                                        <p:tgtEl>
                                          <p:spTgt spid="6164"/>
                                        </p:tgtEl>
                                        <p:attrNameLst>
                                          <p:attrName>ppt_h</p:attrName>
                                        </p:attrNameLst>
                                      </p:cBhvr>
                                      <p:tavLst>
                                        <p:tav tm="0">
                                          <p:val>
                                            <p:fltVal val="0"/>
                                          </p:val>
                                        </p:tav>
                                        <p:tav tm="100000">
                                          <p:val>
                                            <p:strVal val="#ppt_h"/>
                                          </p:val>
                                        </p:tav>
                                      </p:tavLst>
                                    </p:anim>
                                    <p:animEffect transition="in" filter="fade">
                                      <p:cBhvr>
                                        <p:cTn id="9" dur="2000"/>
                                        <p:tgtEl>
                                          <p:spTgt spid="6164"/>
                                        </p:tgtEl>
                                      </p:cBhvr>
                                    </p:animEffect>
                                  </p:childTnLst>
                                </p:cTn>
                              </p:par>
                              <p:par>
                                <p:cTn id="10" presetID="22" presetClass="entr" presetSubtype="1" fill="hold" nodeType="withEffect">
                                  <p:stCondLst>
                                    <p:cond delay="3500"/>
                                  </p:stCondLst>
                                  <p:childTnLst>
                                    <p:set>
                                      <p:cBhvr>
                                        <p:cTn id="11" dur="1" fill="hold">
                                          <p:stCondLst>
                                            <p:cond delay="0"/>
                                          </p:stCondLst>
                                        </p:cTn>
                                        <p:tgtEl>
                                          <p:spTgt spid="6155">
                                            <p:bg/>
                                          </p:spTgt>
                                        </p:tgtEl>
                                        <p:attrNameLst>
                                          <p:attrName>style.visibility</p:attrName>
                                        </p:attrNameLst>
                                      </p:cBhvr>
                                      <p:to>
                                        <p:strVal val="visible"/>
                                      </p:to>
                                    </p:set>
                                    <p:animEffect transition="in" filter="wipe(up)">
                                      <p:cBhvr>
                                        <p:cTn id="12" dur="500"/>
                                        <p:tgtEl>
                                          <p:spTgt spid="6155">
                                            <p:bg/>
                                          </p:spTgt>
                                        </p:tgtEl>
                                      </p:cBhvr>
                                    </p:animEffect>
                                  </p:childTnLst>
                                </p:cTn>
                              </p:par>
                              <p:par>
                                <p:cTn id="13" presetID="22" presetClass="entr" presetSubtype="4" fill="hold" nodeType="withEffect">
                                  <p:stCondLst>
                                    <p:cond delay="3500"/>
                                  </p:stCondLst>
                                  <p:iterate type="wd">
                                    <p:tmPct val="10000"/>
                                  </p:iterate>
                                  <p:childTnLst>
                                    <p:set>
                                      <p:cBhvr>
                                        <p:cTn id="14" dur="1" fill="hold">
                                          <p:stCondLst>
                                            <p:cond delay="0"/>
                                          </p:stCondLst>
                                        </p:cTn>
                                        <p:tgtEl>
                                          <p:spTgt spid="6156">
                                            <p:bg/>
                                          </p:spTgt>
                                        </p:tgtEl>
                                        <p:attrNameLst>
                                          <p:attrName>style.visibility</p:attrName>
                                        </p:attrNameLst>
                                      </p:cBhvr>
                                      <p:to>
                                        <p:strVal val="visible"/>
                                      </p:to>
                                    </p:set>
                                    <p:animEffect transition="in" filter="wipe(down)">
                                      <p:cBhvr>
                                        <p:cTn id="15" dur="500"/>
                                        <p:tgtEl>
                                          <p:spTgt spid="6156">
                                            <p:bg/>
                                          </p:spTgt>
                                        </p:tgtEl>
                                      </p:cBhvr>
                                    </p:animEffect>
                                  </p:childTnLst>
                                </p:cTn>
                              </p:par>
                              <p:par>
                                <p:cTn id="16" presetID="22" presetClass="exit" presetSubtype="4" fill="hold" nodeType="withEffect">
                                  <p:stCondLst>
                                    <p:cond delay="8600"/>
                                  </p:stCondLst>
                                  <p:childTnLst>
                                    <p:animEffect transition="out" filter="wipe(down)">
                                      <p:cBhvr>
                                        <p:cTn id="17" dur="500"/>
                                        <p:tgtEl>
                                          <p:spTgt spid="6155">
                                            <p:bg/>
                                          </p:spTgt>
                                        </p:tgtEl>
                                      </p:cBhvr>
                                    </p:animEffect>
                                    <p:set>
                                      <p:cBhvr>
                                        <p:cTn id="18" dur="1" fill="hold">
                                          <p:stCondLst>
                                            <p:cond delay="499"/>
                                          </p:stCondLst>
                                        </p:cTn>
                                        <p:tgtEl>
                                          <p:spTgt spid="6155">
                                            <p:bg/>
                                          </p:spTgt>
                                        </p:tgtEl>
                                        <p:attrNameLst>
                                          <p:attrName>style.visibility</p:attrName>
                                        </p:attrNameLst>
                                      </p:cBhvr>
                                      <p:to>
                                        <p:strVal val="hidden"/>
                                      </p:to>
                                    </p:set>
                                  </p:childTnLst>
                                </p:cTn>
                              </p:par>
                              <p:par>
                                <p:cTn id="19" presetID="22" presetClass="exit" presetSubtype="1" fill="hold" nodeType="withEffect">
                                  <p:stCondLst>
                                    <p:cond delay="8600"/>
                                  </p:stCondLst>
                                  <p:childTnLst>
                                    <p:animEffect transition="out" filter="wipe(up)">
                                      <p:cBhvr>
                                        <p:cTn id="20" dur="500"/>
                                        <p:tgtEl>
                                          <p:spTgt spid="6156">
                                            <p:bg/>
                                          </p:spTgt>
                                        </p:tgtEl>
                                      </p:cBhvr>
                                    </p:animEffect>
                                    <p:set>
                                      <p:cBhvr>
                                        <p:cTn id="21" dur="1" fill="hold">
                                          <p:stCondLst>
                                            <p:cond delay="499"/>
                                          </p:stCondLst>
                                        </p:cTn>
                                        <p:tgtEl>
                                          <p:spTgt spid="6156">
                                            <p:bg/>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 name="Picture 110"/>
          <p:cNvPicPr>
            <a:picLocks/>
          </p:cNvPicPr>
          <p:nvPr/>
        </p:nvPicPr>
        <p:blipFill>
          <a:blip r:embed="rId6">
            <a:extLst>
              <a:ext uri="{28A0092B-C50C-407E-A947-70E740481C1C}">
                <a14:useLocalDpi xmlns:a14="http://schemas.microsoft.com/office/drawing/2010/main" val="0"/>
              </a:ext>
            </a:extLst>
          </a:blip>
          <a:stretch>
            <a:fillRect/>
          </a:stretch>
        </p:blipFill>
        <p:spPr>
          <a:xfrm>
            <a:off x="786384" y="1417320"/>
            <a:ext cx="7598664" cy="4187952"/>
          </a:xfrm>
          <a:prstGeom prst="rect">
            <a:avLst/>
          </a:prstGeom>
        </p:spPr>
      </p:pic>
      <p:sp>
        <p:nvSpPr>
          <p:cNvPr id="438274" name="Oval 2"/>
          <p:cNvSpPr>
            <a:spLocks noChangeArrowheads="1"/>
          </p:cNvSpPr>
          <p:nvPr/>
        </p:nvSpPr>
        <p:spPr bwMode="auto">
          <a:xfrm>
            <a:off x="8537575" y="6302375"/>
            <a:ext cx="457200" cy="457200"/>
          </a:xfrm>
          <a:prstGeom prst="ellipse">
            <a:avLst/>
          </a:prstGeom>
          <a:gradFill rotWithShape="1">
            <a:gsLst>
              <a:gs pos="0">
                <a:srgbClr val="FF0000">
                  <a:alpha val="50000"/>
                </a:srgbClr>
              </a:gs>
              <a:gs pos="100000">
                <a:srgbClr val="FF0000">
                  <a:gamma/>
                  <a:shade val="6275"/>
                  <a:invGamma/>
                </a:srgbClr>
              </a:gs>
            </a:gsLst>
            <a:path path="shape">
              <a:fillToRect l="50000" t="50000" r="50000" b="50000"/>
            </a:path>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275" name="Rectangle 3" descr="Small grid">
            <a:hlinkClick r:id="" action="ppaction://macro?name=Score_1"/>
          </p:cNvPr>
          <p:cNvSpPr>
            <a:spLocks noChangeAspect="1" noChangeArrowheads="1"/>
          </p:cNvSpPr>
          <p:nvPr/>
        </p:nvSpPr>
        <p:spPr bwMode="auto">
          <a:xfrm>
            <a:off x="3654425" y="152876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1</a:t>
            </a:r>
          </a:p>
        </p:txBody>
      </p:sp>
      <p:sp>
        <p:nvSpPr>
          <p:cNvPr id="438276" name="Rectangle 4" descr="Small grid">
            <a:hlinkClick r:id="" action="ppaction://macro?name=Score_2"/>
          </p:cNvPr>
          <p:cNvSpPr>
            <a:spLocks noChangeAspect="1" noChangeArrowheads="1"/>
          </p:cNvSpPr>
          <p:nvPr/>
        </p:nvSpPr>
        <p:spPr bwMode="auto">
          <a:xfrm>
            <a:off x="3654425" y="256381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1</a:t>
            </a:r>
          </a:p>
        </p:txBody>
      </p:sp>
      <p:sp>
        <p:nvSpPr>
          <p:cNvPr id="438277" name="Rectangle 5" descr="Small grid">
            <a:hlinkClick r:id="" action="ppaction://macro?name=Score_3"/>
          </p:cNvPr>
          <p:cNvSpPr>
            <a:spLocks noChangeAspect="1" noChangeArrowheads="1"/>
          </p:cNvSpPr>
          <p:nvPr/>
        </p:nvSpPr>
        <p:spPr bwMode="auto">
          <a:xfrm>
            <a:off x="3654425" y="359251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1</a:t>
            </a:r>
          </a:p>
        </p:txBody>
      </p:sp>
      <p:sp>
        <p:nvSpPr>
          <p:cNvPr id="438278" name="Rectangle 6" descr="Small grid">
            <a:hlinkClick r:id="" action="ppaction://macro?name=Score_4"/>
          </p:cNvPr>
          <p:cNvSpPr>
            <a:spLocks noChangeAspect="1" noChangeArrowheads="1"/>
          </p:cNvSpPr>
          <p:nvPr/>
        </p:nvSpPr>
        <p:spPr bwMode="auto">
          <a:xfrm>
            <a:off x="3654425" y="4630738"/>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1</a:t>
            </a:r>
          </a:p>
        </p:txBody>
      </p:sp>
      <p:sp>
        <p:nvSpPr>
          <p:cNvPr id="438279" name="Rectangle 7" descr="Small grid">
            <a:hlinkClick r:id="" action="ppaction://macro?name=Score_5"/>
          </p:cNvPr>
          <p:cNvSpPr>
            <a:spLocks noChangeArrowheads="1"/>
          </p:cNvSpPr>
          <p:nvPr/>
        </p:nvSpPr>
        <p:spPr bwMode="auto">
          <a:xfrm>
            <a:off x="7426325" y="152876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1</a:t>
            </a:r>
          </a:p>
        </p:txBody>
      </p:sp>
      <p:sp>
        <p:nvSpPr>
          <p:cNvPr id="438280" name="Rectangle 8" descr="Small grid">
            <a:hlinkClick r:id="" action="ppaction://macro?name=Score_6"/>
          </p:cNvPr>
          <p:cNvSpPr>
            <a:spLocks noChangeAspect="1" noChangeArrowheads="1"/>
          </p:cNvSpPr>
          <p:nvPr/>
        </p:nvSpPr>
        <p:spPr bwMode="auto">
          <a:xfrm>
            <a:off x="7426325" y="256381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1</a:t>
            </a:r>
          </a:p>
        </p:txBody>
      </p:sp>
      <p:sp>
        <p:nvSpPr>
          <p:cNvPr id="438281" name="Rectangle 9" descr="Small grid">
            <a:hlinkClick r:id="" action="ppaction://macro?name=Score_7"/>
          </p:cNvPr>
          <p:cNvSpPr>
            <a:spLocks noChangeAspect="1" noChangeArrowheads="1"/>
          </p:cNvSpPr>
          <p:nvPr/>
        </p:nvSpPr>
        <p:spPr bwMode="auto">
          <a:xfrm>
            <a:off x="7426325" y="359251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1</a:t>
            </a:r>
          </a:p>
        </p:txBody>
      </p:sp>
      <p:sp>
        <p:nvSpPr>
          <p:cNvPr id="438282" name="Rectangle 10" descr="Small grid">
            <a:hlinkClick r:id="" action="ppaction://macro?name=Score_8"/>
          </p:cNvPr>
          <p:cNvSpPr>
            <a:spLocks noChangeAspect="1" noChangeArrowheads="1"/>
          </p:cNvSpPr>
          <p:nvPr/>
        </p:nvSpPr>
        <p:spPr bwMode="auto">
          <a:xfrm>
            <a:off x="7426325" y="4630738"/>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1</a:t>
            </a:r>
          </a:p>
        </p:txBody>
      </p:sp>
      <p:sp>
        <p:nvSpPr>
          <p:cNvPr id="438283" name="WordArt 11"/>
          <p:cNvSpPr>
            <a:spLocks noChangeArrowheads="1" noChangeShapeType="1" noTextEdit="1"/>
          </p:cNvSpPr>
          <p:nvPr/>
        </p:nvSpPr>
        <p:spPr bwMode="auto">
          <a:xfrm>
            <a:off x="7613650" y="171450"/>
            <a:ext cx="423863"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4" name="WordArt 12"/>
          <p:cNvSpPr>
            <a:spLocks noChangeArrowheads="1" noChangeShapeType="1" noTextEdit="1"/>
          </p:cNvSpPr>
          <p:nvPr/>
        </p:nvSpPr>
        <p:spPr bwMode="auto">
          <a:xfrm>
            <a:off x="8086725" y="171450"/>
            <a:ext cx="423863"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5" name="WordArt 13"/>
          <p:cNvSpPr>
            <a:spLocks noChangeArrowheads="1" noChangeShapeType="1" noTextEdit="1"/>
          </p:cNvSpPr>
          <p:nvPr/>
        </p:nvSpPr>
        <p:spPr bwMode="auto">
          <a:xfrm>
            <a:off x="8561388" y="171450"/>
            <a:ext cx="423862"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6" name="WordArt 14"/>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a:ln w="25400">
                  <a:solidFill>
                    <a:schemeClr val="tx1"/>
                  </a:solidFill>
                  <a:miter lim="800000"/>
                  <a:headEnd/>
                  <a:tailEnd/>
                </a:ln>
                <a:solidFill>
                  <a:srgbClr val="FF0000">
                    <a:alpha val="34000"/>
                  </a:srgbClr>
                </a:solidFill>
                <a:effectLst/>
                <a:latin typeface="Arial Black"/>
              </a:rPr>
              <a:t>X</a:t>
            </a:r>
          </a:p>
        </p:txBody>
      </p:sp>
      <p:sp>
        <p:nvSpPr>
          <p:cNvPr id="438287" name="WordArt 15"/>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a:ln w="25400">
                  <a:solidFill>
                    <a:schemeClr val="tx1"/>
                  </a:solidFill>
                  <a:miter lim="800000"/>
                  <a:headEnd/>
                  <a:tailEnd/>
                </a:ln>
                <a:solidFill>
                  <a:srgbClr val="FF0000">
                    <a:alpha val="34000"/>
                  </a:srgbClr>
                </a:solidFill>
                <a:effectLst/>
                <a:latin typeface="Arial Black"/>
              </a:rPr>
              <a:t>X</a:t>
            </a:r>
          </a:p>
        </p:txBody>
      </p:sp>
      <p:sp>
        <p:nvSpPr>
          <p:cNvPr id="438288" name="WordArt 16"/>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dirty="0">
                <a:ln w="25400">
                  <a:solidFill>
                    <a:schemeClr val="tx1"/>
                  </a:solidFill>
                  <a:miter lim="800000"/>
                  <a:headEnd/>
                  <a:tailEnd/>
                </a:ln>
                <a:solidFill>
                  <a:srgbClr val="FF0000">
                    <a:alpha val="34000"/>
                  </a:srgbClr>
                </a:solidFill>
                <a:effectLst/>
                <a:latin typeface="Arial Black"/>
              </a:rPr>
              <a:t>X</a:t>
            </a:r>
          </a:p>
        </p:txBody>
      </p:sp>
      <p:sp>
        <p:nvSpPr>
          <p:cNvPr id="438289" name="Rectangle 17" descr="Small grid"/>
          <p:cNvSpPr>
            <a:spLocks noChangeArrowheads="1"/>
          </p:cNvSpPr>
          <p:nvPr/>
        </p:nvSpPr>
        <p:spPr bwMode="auto">
          <a:xfrm>
            <a:off x="898525" y="152876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VS changes</a:t>
            </a:r>
          </a:p>
        </p:txBody>
      </p:sp>
      <p:sp>
        <p:nvSpPr>
          <p:cNvPr id="438290" name="Rectangle 18" descr="Small grid"/>
          <p:cNvSpPr>
            <a:spLocks noChangeAspect="1" noChangeArrowheads="1"/>
          </p:cNvSpPr>
          <p:nvPr/>
        </p:nvSpPr>
        <p:spPr bwMode="auto">
          <a:xfrm>
            <a:off x="898525" y="256381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latin typeface="Impact" pitchFamily="34" charset="0"/>
              </a:rPr>
              <a:t>Anxiety/</a:t>
            </a:r>
          </a:p>
          <a:p>
            <a:pPr algn="ctr"/>
            <a:r>
              <a:rPr lang="en-US" altLang="en-US" sz="3200" dirty="0">
                <a:solidFill>
                  <a:schemeClr val="bg1"/>
                </a:solidFill>
                <a:effectLst/>
                <a:latin typeface="Impact" pitchFamily="34" charset="0"/>
              </a:rPr>
              <a:t>Agitation</a:t>
            </a:r>
            <a:endParaRPr lang="en-US" altLang="en-US" sz="3300" dirty="0">
              <a:solidFill>
                <a:schemeClr val="bg1"/>
              </a:solidFill>
              <a:effectLst/>
              <a:latin typeface="Impact" pitchFamily="34" charset="0"/>
            </a:endParaRPr>
          </a:p>
        </p:txBody>
      </p:sp>
      <p:sp>
        <p:nvSpPr>
          <p:cNvPr id="438291" name="Rectangle 19" descr="Small grid"/>
          <p:cNvSpPr>
            <a:spLocks noChangeAspect="1" noChangeArrowheads="1"/>
          </p:cNvSpPr>
          <p:nvPr/>
        </p:nvSpPr>
        <p:spPr bwMode="auto">
          <a:xfrm>
            <a:off x="898525" y="359251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Tremor</a:t>
            </a:r>
          </a:p>
        </p:txBody>
      </p:sp>
      <p:sp>
        <p:nvSpPr>
          <p:cNvPr id="438292" name="Rectangle 20" descr="Small grid"/>
          <p:cNvSpPr>
            <a:spLocks noChangeAspect="1" noChangeArrowheads="1"/>
          </p:cNvSpPr>
          <p:nvPr/>
        </p:nvSpPr>
        <p:spPr bwMode="auto">
          <a:xfrm>
            <a:off x="898525" y="4630738"/>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2800" dirty="0">
                <a:solidFill>
                  <a:schemeClr val="bg1"/>
                </a:solidFill>
                <a:effectLst/>
                <a:latin typeface="Impact" pitchFamily="34" charset="0"/>
              </a:rPr>
              <a:t>Nausea/Vomiting, </a:t>
            </a:r>
          </a:p>
          <a:p>
            <a:pPr algn="ctr"/>
            <a:r>
              <a:rPr lang="en-US" altLang="en-US" sz="2800" dirty="0">
                <a:solidFill>
                  <a:schemeClr val="bg1"/>
                </a:solidFill>
                <a:effectLst/>
                <a:latin typeface="Impact" pitchFamily="34" charset="0"/>
              </a:rPr>
              <a:t>HA, Sweating</a:t>
            </a:r>
            <a:endParaRPr lang="en-US" altLang="en-US" sz="3300" dirty="0">
              <a:solidFill>
                <a:schemeClr val="bg1"/>
              </a:solidFill>
              <a:effectLst/>
              <a:latin typeface="Impact" pitchFamily="34" charset="0"/>
            </a:endParaRPr>
          </a:p>
        </p:txBody>
      </p:sp>
      <p:sp>
        <p:nvSpPr>
          <p:cNvPr id="438293" name="Rectangle 21" descr="Small grid"/>
          <p:cNvSpPr>
            <a:spLocks noChangeAspect="1" noChangeArrowheads="1"/>
          </p:cNvSpPr>
          <p:nvPr/>
        </p:nvSpPr>
        <p:spPr bwMode="auto">
          <a:xfrm>
            <a:off x="4670425" y="152876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Confusion</a:t>
            </a:r>
          </a:p>
        </p:txBody>
      </p:sp>
      <p:sp>
        <p:nvSpPr>
          <p:cNvPr id="438294" name="Rectangle 22" descr="Small grid"/>
          <p:cNvSpPr>
            <a:spLocks noChangeAspect="1" noChangeArrowheads="1"/>
          </p:cNvSpPr>
          <p:nvPr/>
        </p:nvSpPr>
        <p:spPr bwMode="auto">
          <a:xfrm>
            <a:off x="4670425" y="256381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2800" dirty="0">
                <a:solidFill>
                  <a:schemeClr val="bg1"/>
                </a:solidFill>
                <a:effectLst/>
                <a:latin typeface="Impact" pitchFamily="34" charset="0"/>
              </a:rPr>
              <a:t>Hallucinations</a:t>
            </a:r>
          </a:p>
        </p:txBody>
      </p:sp>
      <p:sp>
        <p:nvSpPr>
          <p:cNvPr id="438295" name="Rectangle 23" descr="Small grid"/>
          <p:cNvSpPr>
            <a:spLocks noChangeAspect="1" noChangeArrowheads="1"/>
          </p:cNvSpPr>
          <p:nvPr/>
        </p:nvSpPr>
        <p:spPr bwMode="auto">
          <a:xfrm>
            <a:off x="4670425" y="359251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Seizures</a:t>
            </a:r>
          </a:p>
        </p:txBody>
      </p:sp>
      <p:sp>
        <p:nvSpPr>
          <p:cNvPr id="438296" name="Rectangle 24" descr="Small grid"/>
          <p:cNvSpPr>
            <a:spLocks noChangeAspect="1" noChangeArrowheads="1"/>
          </p:cNvSpPr>
          <p:nvPr/>
        </p:nvSpPr>
        <p:spPr bwMode="auto">
          <a:xfrm>
            <a:off x="4670425" y="4630738"/>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Delirium </a:t>
            </a:r>
          </a:p>
          <a:p>
            <a:pPr algn="ctr"/>
            <a:r>
              <a:rPr lang="en-US" altLang="en-US" sz="3300" dirty="0">
                <a:solidFill>
                  <a:schemeClr val="bg1"/>
                </a:solidFill>
                <a:effectLst/>
                <a:latin typeface="Impact" pitchFamily="34" charset="0"/>
              </a:rPr>
              <a:t>Tremens</a:t>
            </a:r>
          </a:p>
        </p:txBody>
      </p:sp>
      <p:pic>
        <p:nvPicPr>
          <p:cNvPr id="438297" name="Picture 25" descr="1">
            <a:hlinkClick r:id="" action="ppaction://macro?name=Score_1"/>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2800" y="2782888"/>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298" name="Picture 26" descr="7">
            <a:hlinkClick r:id="" action="ppaction://macro?name=Score_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469938" y="4857750"/>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299" name="Picture 27" descr="6">
            <a:hlinkClick r:id="" action="ppaction://macro?name=Score_6"/>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469938" y="3824288"/>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0" name="Picture 28" descr="5">
            <a:hlinkClick r:id="" action="ppaction://macro?name=Score_5"/>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3469938" y="2782888"/>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1" name="Picture 29" descr="4">
            <a:hlinkClick r:id="" action="ppaction://macro?name=Score_4"/>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702800" y="5895975"/>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2" name="Picture 30" descr="3">
            <a:hlinkClick r:id="" action="ppaction://macro?name=Score_3"/>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702800" y="4857750"/>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3" name="Picture 31" descr="2">
            <a:hlinkClick r:id="" action="ppaction://macro?name=Score_2"/>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702800" y="3824288"/>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4" name="Picture 32" descr="8">
            <a:hlinkClick r:id="" action="ppaction://macro?name=Score_8"/>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469938" y="5895975"/>
            <a:ext cx="3705225" cy="962025"/>
          </a:xfrm>
          <a:prstGeom prst="rect">
            <a:avLst/>
          </a:prstGeom>
          <a:noFill/>
          <a:extLst>
            <a:ext uri="{909E8E84-426E-40DD-AFC4-6F175D3DCCD1}">
              <a14:hiddenFill xmlns:a14="http://schemas.microsoft.com/office/drawing/2010/main">
                <a:solidFill>
                  <a:srgbClr val="FFFFFF"/>
                </a:solidFill>
              </a14:hiddenFill>
            </a:ext>
          </a:extLst>
        </p:spPr>
      </p:pic>
      <p:grpSp>
        <p:nvGrpSpPr>
          <p:cNvPr id="438305" name="Group 33"/>
          <p:cNvGrpSpPr>
            <a:grpSpLocks/>
          </p:cNvGrpSpPr>
          <p:nvPr/>
        </p:nvGrpSpPr>
        <p:grpSpPr bwMode="auto">
          <a:xfrm>
            <a:off x="9836150" y="-57150"/>
            <a:ext cx="7715250" cy="2333625"/>
            <a:chOff x="6192" y="-276"/>
            <a:chExt cx="4860" cy="1470"/>
          </a:xfrm>
        </p:grpSpPr>
        <p:grpSp>
          <p:nvGrpSpPr>
            <p:cNvPr id="438306" name="Group 34"/>
            <p:cNvGrpSpPr>
              <a:grpSpLocks/>
            </p:cNvGrpSpPr>
            <p:nvPr/>
          </p:nvGrpSpPr>
          <p:grpSpPr bwMode="auto">
            <a:xfrm>
              <a:off x="6192" y="-276"/>
              <a:ext cx="1404" cy="1470"/>
              <a:chOff x="6192" y="-276"/>
              <a:chExt cx="1404" cy="1470"/>
            </a:xfrm>
          </p:grpSpPr>
          <p:sp>
            <p:nvSpPr>
              <p:cNvPr id="438307" name="WordArt 35"/>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08" name="AutoShape 36"/>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09" name="AutoShape 37"/>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10" name="Group 38"/>
            <p:cNvGrpSpPr>
              <a:grpSpLocks/>
            </p:cNvGrpSpPr>
            <p:nvPr/>
          </p:nvGrpSpPr>
          <p:grpSpPr bwMode="auto">
            <a:xfrm>
              <a:off x="7920" y="-276"/>
              <a:ext cx="1404" cy="1470"/>
              <a:chOff x="6192" y="-276"/>
              <a:chExt cx="1404" cy="1470"/>
            </a:xfrm>
          </p:grpSpPr>
          <p:sp>
            <p:nvSpPr>
              <p:cNvPr id="438311" name="WordArt 39"/>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12" name="AutoShape 40"/>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13" name="AutoShape 41"/>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14" name="Group 42"/>
            <p:cNvGrpSpPr>
              <a:grpSpLocks/>
            </p:cNvGrpSpPr>
            <p:nvPr/>
          </p:nvGrpSpPr>
          <p:grpSpPr bwMode="auto">
            <a:xfrm>
              <a:off x="9648" y="-276"/>
              <a:ext cx="1404" cy="1470"/>
              <a:chOff x="6192" y="-276"/>
              <a:chExt cx="1404" cy="1470"/>
            </a:xfrm>
          </p:grpSpPr>
          <p:sp>
            <p:nvSpPr>
              <p:cNvPr id="438315" name="WordArt 43"/>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16" name="AutoShape 44"/>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17" name="AutoShape 45"/>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438318" name="Group 46"/>
          <p:cNvGrpSpPr>
            <a:grpSpLocks/>
          </p:cNvGrpSpPr>
          <p:nvPr/>
        </p:nvGrpSpPr>
        <p:grpSpPr bwMode="auto">
          <a:xfrm>
            <a:off x="9839325" y="-57150"/>
            <a:ext cx="4972050" cy="2333625"/>
            <a:chOff x="6146" y="-2208"/>
            <a:chExt cx="3132" cy="1470"/>
          </a:xfrm>
        </p:grpSpPr>
        <p:grpSp>
          <p:nvGrpSpPr>
            <p:cNvPr id="438319" name="Group 47"/>
            <p:cNvGrpSpPr>
              <a:grpSpLocks/>
            </p:cNvGrpSpPr>
            <p:nvPr/>
          </p:nvGrpSpPr>
          <p:grpSpPr bwMode="auto">
            <a:xfrm>
              <a:off x="6146" y="-2208"/>
              <a:ext cx="1404" cy="1470"/>
              <a:chOff x="6192" y="-276"/>
              <a:chExt cx="1404" cy="1470"/>
            </a:xfrm>
          </p:grpSpPr>
          <p:sp>
            <p:nvSpPr>
              <p:cNvPr id="438320" name="WordArt 48"/>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1" name="AutoShape 49"/>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22" name="AutoShape 50"/>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23" name="Group 51"/>
            <p:cNvGrpSpPr>
              <a:grpSpLocks/>
            </p:cNvGrpSpPr>
            <p:nvPr/>
          </p:nvGrpSpPr>
          <p:grpSpPr bwMode="auto">
            <a:xfrm>
              <a:off x="7874" y="-2208"/>
              <a:ext cx="1404" cy="1470"/>
              <a:chOff x="6192" y="-276"/>
              <a:chExt cx="1404" cy="1470"/>
            </a:xfrm>
          </p:grpSpPr>
          <p:sp>
            <p:nvSpPr>
              <p:cNvPr id="438324" name="WordArt 52"/>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5" name="AutoShape 53"/>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26" name="AutoShape 54"/>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438327" name="Group 55"/>
          <p:cNvGrpSpPr>
            <a:grpSpLocks/>
          </p:cNvGrpSpPr>
          <p:nvPr/>
        </p:nvGrpSpPr>
        <p:grpSpPr bwMode="auto">
          <a:xfrm>
            <a:off x="9836150" y="-57150"/>
            <a:ext cx="2228850" cy="2333625"/>
            <a:chOff x="6192" y="-276"/>
            <a:chExt cx="1404" cy="1470"/>
          </a:xfrm>
        </p:grpSpPr>
        <p:sp>
          <p:nvSpPr>
            <p:cNvPr id="438328" name="WordArt 56"/>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9" name="AutoShape 57"/>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30" name="AutoShape 58"/>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38331" name="Picture 59">
            <a:hlinkClick r:id="" action="ppaction://macro?name=Begin_Round"/>
          </p:cNvPr>
          <p:cNvPicPr>
            <a:picLocks noChangeAspect="1" noChangeArrowheads="1"/>
          </p:cNvPicPr>
          <p:nvPr/>
        </p:nvPicPr>
        <p:blipFill>
          <a:blip r:embed="rId15">
            <a:extLst>
              <a:ext uri="{28A0092B-C50C-407E-A947-70E740481C1C}">
                <a14:useLocalDpi xmlns:a14="http://schemas.microsoft.com/office/drawing/2010/main" val="0"/>
              </a:ext>
            </a:extLst>
          </a:blip>
          <a:stretch>
            <a:fillRect/>
          </a:stretch>
        </p:blipFill>
        <p:spPr bwMode="auto">
          <a:xfrm>
            <a:off x="1362075" y="6355556"/>
            <a:ext cx="952500" cy="357187"/>
          </a:xfrm>
          <a:prstGeom prst="rect">
            <a:avLst/>
          </a:prstGeom>
          <a:noFill/>
          <a:extLst>
            <a:ext uri="{909E8E84-426E-40DD-AFC4-6F175D3DCCD1}">
              <a14:hiddenFill xmlns:a14="http://schemas.microsoft.com/office/drawing/2010/main">
                <a:solidFill>
                  <a:srgbClr val="FFFFFF"/>
                </a:solidFill>
              </a14:hiddenFill>
            </a:ext>
          </a:extLst>
        </p:spPr>
      </p:pic>
      <p:grpSp>
        <p:nvGrpSpPr>
          <p:cNvPr id="438332" name="Group 60"/>
          <p:cNvGrpSpPr>
            <a:grpSpLocks/>
          </p:cNvGrpSpPr>
          <p:nvPr/>
        </p:nvGrpSpPr>
        <p:grpSpPr bwMode="auto">
          <a:xfrm>
            <a:off x="9688513" y="2743216"/>
            <a:ext cx="7472362" cy="4113198"/>
            <a:chOff x="-4707" y="1776"/>
            <a:chExt cx="4707" cy="2567"/>
          </a:xfrm>
        </p:grpSpPr>
        <p:sp>
          <p:nvSpPr>
            <p:cNvPr id="438333" name="Rectangle 61"/>
            <p:cNvSpPr>
              <a:spLocks noChangeArrowheads="1"/>
            </p:cNvSpPr>
            <p:nvPr/>
          </p:nvSpPr>
          <p:spPr bwMode="auto">
            <a:xfrm>
              <a:off x="-4707" y="1776"/>
              <a:ext cx="4707" cy="2567"/>
            </a:xfrm>
            <a:prstGeom prst="rect">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sz="6600" b="1">
                <a:effectLst>
                  <a:outerShdw blurRad="38100" dist="38100" dir="2700000" algn="tl">
                    <a:srgbClr val="C0C0C0"/>
                  </a:outerShdw>
                </a:effectLst>
              </a:endParaRPr>
            </a:p>
          </p:txBody>
        </p:sp>
        <p:pic>
          <p:nvPicPr>
            <p:cNvPr id="438334" name="Picture 62"/>
            <p:cNvPicPr>
              <a:picLocks noChangeAspect="1" noChangeArrowheads="1"/>
            </p:cNvPicPr>
            <p:nvPr/>
          </p:nvPicPr>
          <p:blipFill>
            <a:blip r:embed="rId16">
              <a:extLst>
                <a:ext uri="{28A0092B-C50C-407E-A947-70E740481C1C}">
                  <a14:useLocalDpi xmlns:a14="http://schemas.microsoft.com/office/drawing/2010/main" val="0"/>
                </a:ext>
              </a:extLst>
            </a:blip>
            <a:stretch>
              <a:fillRect/>
            </a:stretch>
          </p:blipFill>
          <p:spPr bwMode="auto">
            <a:xfrm>
              <a:off x="-4032" y="1935"/>
              <a:ext cx="3363" cy="2248"/>
            </a:xfrm>
            <a:prstGeom prst="rect">
              <a:avLst/>
            </a:prstGeom>
            <a:noFill/>
            <a:extLst>
              <a:ext uri="{909E8E84-426E-40DD-AFC4-6F175D3DCCD1}">
                <a14:hiddenFill xmlns:a14="http://schemas.microsoft.com/office/drawing/2010/main">
                  <a:solidFill>
                    <a:srgbClr val="FFFFFF"/>
                  </a:solidFill>
                </a14:hiddenFill>
              </a:ext>
            </a:extLst>
          </p:spPr>
        </p:pic>
      </p:grpSp>
      <p:sp>
        <p:nvSpPr>
          <p:cNvPr id="438336" name="Rectangle 64"/>
          <p:cNvSpPr>
            <a:spLocks noChangeArrowheads="1"/>
          </p:cNvSpPr>
          <p:nvPr/>
        </p:nvSpPr>
        <p:spPr bwMode="auto">
          <a:xfrm>
            <a:off x="7453313" y="0"/>
            <a:ext cx="1690687" cy="685800"/>
          </a:xfrm>
          <a:prstGeom prst="rect">
            <a:avLst/>
          </a:prstGeom>
          <a:solidFill>
            <a:schemeClr val="accent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438337" name="Group 65"/>
          <p:cNvGrpSpPr>
            <a:grpSpLocks/>
          </p:cNvGrpSpPr>
          <p:nvPr/>
        </p:nvGrpSpPr>
        <p:grpSpPr bwMode="auto">
          <a:xfrm>
            <a:off x="6394450" y="6324600"/>
            <a:ext cx="2139950" cy="533400"/>
            <a:chOff x="4028" y="3984"/>
            <a:chExt cx="1348" cy="336"/>
          </a:xfrm>
        </p:grpSpPr>
        <p:sp>
          <p:nvSpPr>
            <p:cNvPr id="438338" name="AutoShape 66">
              <a:hlinkClick r:id="" action="ppaction://noaction" highlightClick="1">
                <a:snd r:embed="rId17" name="cheering1.wav"/>
              </a:hlinkClick>
            </p:cNvPr>
            <p:cNvSpPr>
              <a:spLocks noChangeArrowheads="1"/>
            </p:cNvSpPr>
            <p:nvPr/>
          </p:nvSpPr>
          <p:spPr bwMode="auto">
            <a:xfrm>
              <a:off x="4536" y="3984"/>
              <a:ext cx="230" cy="230"/>
            </a:xfrm>
            <a:prstGeom prst="actionButtonSound">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39" name="AutoShape 67">
              <a:hlinkClick r:id="" action="ppaction://noaction" highlightClick="1">
                <a:snd r:embed="rId18" name="tpirhorns.wav"/>
              </a:hlinkClick>
            </p:cNvPr>
            <p:cNvSpPr>
              <a:spLocks noChangeArrowheads="1"/>
            </p:cNvSpPr>
            <p:nvPr/>
          </p:nvSpPr>
          <p:spPr bwMode="auto">
            <a:xfrm>
              <a:off x="4269" y="3984"/>
              <a:ext cx="230" cy="230"/>
            </a:xfrm>
            <a:prstGeom prst="actionButtonSound">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0" name="AutoShape 68">
              <a:hlinkClick r:id="" action="ppaction://noaction" highlightClick="1" endSnd="1"/>
            </p:cNvPr>
            <p:cNvSpPr>
              <a:spLocks noChangeArrowheads="1"/>
            </p:cNvSpPr>
            <p:nvPr/>
          </p:nvSpPr>
          <p:spPr bwMode="auto">
            <a:xfrm>
              <a:off x="5050" y="3984"/>
              <a:ext cx="230" cy="230"/>
            </a:xfrm>
            <a:prstGeom prst="actionButtonSound">
              <a:avLst/>
            </a:prstGeom>
            <a:solidFill>
              <a:srgbClr val="F6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1" name="Text Box 69"/>
            <p:cNvSpPr txBox="1">
              <a:spLocks noChangeArrowheads="1"/>
            </p:cNvSpPr>
            <p:nvPr/>
          </p:nvSpPr>
          <p:spPr bwMode="auto">
            <a:xfrm>
              <a:off x="4508"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Cheer</a:t>
              </a:r>
            </a:p>
          </p:txBody>
        </p:sp>
        <p:sp>
          <p:nvSpPr>
            <p:cNvPr id="438342" name="Text Box 70"/>
            <p:cNvSpPr txBox="1">
              <a:spLocks noChangeArrowheads="1"/>
            </p:cNvSpPr>
            <p:nvPr/>
          </p:nvSpPr>
          <p:spPr bwMode="auto">
            <a:xfrm>
              <a:off x="5007" y="4185"/>
              <a:ext cx="369"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Silence</a:t>
              </a:r>
            </a:p>
          </p:txBody>
        </p:sp>
        <p:sp>
          <p:nvSpPr>
            <p:cNvPr id="438343" name="Text Box 71"/>
            <p:cNvSpPr txBox="1">
              <a:spLocks noChangeArrowheads="1"/>
            </p:cNvSpPr>
            <p:nvPr/>
          </p:nvSpPr>
          <p:spPr bwMode="auto">
            <a:xfrm>
              <a:off x="4253"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Lose</a:t>
              </a:r>
            </a:p>
          </p:txBody>
        </p:sp>
        <p:sp>
          <p:nvSpPr>
            <p:cNvPr id="438344" name="AutoShape 72">
              <a:hlinkClick r:id="" action="ppaction://noaction" highlightClick="1">
                <a:snd r:embed="rId19" name="TV Theme -  Family Feud short.wav"/>
              </a:hlinkClick>
            </p:cNvPr>
            <p:cNvSpPr>
              <a:spLocks noChangeArrowheads="1"/>
            </p:cNvSpPr>
            <p:nvPr/>
          </p:nvSpPr>
          <p:spPr bwMode="auto">
            <a:xfrm>
              <a:off x="4029" y="3984"/>
              <a:ext cx="230" cy="230"/>
            </a:xfrm>
            <a:prstGeom prst="actionButtonSound">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5" name="Text Box 73"/>
            <p:cNvSpPr txBox="1">
              <a:spLocks noChangeArrowheads="1"/>
            </p:cNvSpPr>
            <p:nvPr/>
          </p:nvSpPr>
          <p:spPr bwMode="auto">
            <a:xfrm>
              <a:off x="4028"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Win</a:t>
              </a:r>
            </a:p>
          </p:txBody>
        </p:sp>
        <p:sp>
          <p:nvSpPr>
            <p:cNvPr id="438346" name="AutoShape 74">
              <a:hlinkClick r:id="" action="ppaction://noaction" highlightClick="1">
                <a:snd r:embed="rId20" name="boo3.wav"/>
              </a:hlinkClick>
            </p:cNvPr>
            <p:cNvSpPr>
              <a:spLocks noChangeArrowheads="1"/>
            </p:cNvSpPr>
            <p:nvPr/>
          </p:nvSpPr>
          <p:spPr bwMode="auto">
            <a:xfrm>
              <a:off x="4776" y="3984"/>
              <a:ext cx="230" cy="230"/>
            </a:xfrm>
            <a:prstGeom prst="actionButtonSound">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7" name="Text Box 75"/>
            <p:cNvSpPr txBox="1">
              <a:spLocks noChangeArrowheads="1"/>
            </p:cNvSpPr>
            <p:nvPr/>
          </p:nvSpPr>
          <p:spPr bwMode="auto">
            <a:xfrm>
              <a:off x="4771"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Boo</a:t>
              </a:r>
            </a:p>
          </p:txBody>
        </p:sp>
      </p:grpSp>
      <p:sp>
        <p:nvSpPr>
          <p:cNvPr id="438348" name="Text Box 76"/>
          <p:cNvSpPr txBox="1">
            <a:spLocks noChangeArrowheads="1"/>
          </p:cNvSpPr>
          <p:nvPr/>
        </p:nvSpPr>
        <p:spPr bwMode="auto">
          <a:xfrm>
            <a:off x="152400" y="106363"/>
            <a:ext cx="19970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3200" dirty="0">
                <a:solidFill>
                  <a:schemeClr val="bg1"/>
                </a:solidFill>
                <a:effectLst>
                  <a:outerShdw blurRad="38100" dist="38100" dir="2700000" algn="tl">
                    <a:srgbClr val="000000"/>
                  </a:outerShdw>
                </a:effectLst>
                <a:latin typeface="Swis721 Hv BT" pitchFamily="34" charset="0"/>
              </a:rPr>
              <a:t>Round 1</a:t>
            </a:r>
          </a:p>
        </p:txBody>
      </p:sp>
      <p:sp>
        <p:nvSpPr>
          <p:cNvPr id="438335" name="Rectangle 63"/>
          <p:cNvSpPr>
            <a:spLocks noChangeArrowheads="1"/>
          </p:cNvSpPr>
          <p:nvPr/>
        </p:nvSpPr>
        <p:spPr bwMode="auto">
          <a:xfrm>
            <a:off x="9688513" y="-1447800"/>
            <a:ext cx="7472362" cy="4191016"/>
          </a:xfrm>
          <a:prstGeom prst="rect">
            <a:avLst/>
          </a:prstGeom>
          <a:gradFill rotWithShape="0">
            <a:gsLst>
              <a:gs pos="0">
                <a:srgbClr val="FFFFFF">
                  <a:gamma/>
                  <a:shade val="46275"/>
                  <a:invGamma/>
                </a:srgbClr>
              </a:gs>
              <a:gs pos="50000">
                <a:srgbClr val="FFFFFF">
                  <a:alpha val="70000"/>
                </a:srgbClr>
              </a:gs>
              <a:gs pos="100000">
                <a:srgbClr val="FFFFFF">
                  <a:gamma/>
                  <a:shade val="46275"/>
                  <a:invGamma/>
                </a:srgbClr>
              </a:gs>
            </a:gsLst>
            <a:lin ang="2700000" scaled="1"/>
          </a:gra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normAutofit/>
          </a:bodyPr>
          <a:lstStyle/>
          <a:p>
            <a:pPr algn="ctr"/>
            <a:r>
              <a:rPr lang="en-US" altLang="en-US" sz="4400" b="1" dirty="0">
                <a:effectLst>
                  <a:outerShdw blurRad="38100" dist="38100" dir="2700000" algn="tl">
                    <a:srgbClr val="C0C0C0"/>
                  </a:outerShdw>
                </a:effectLst>
              </a:rPr>
              <a:t>What are signs and symptoms of alcohol withdrawal?</a:t>
            </a:r>
          </a:p>
        </p:txBody>
      </p:sp>
      <p:pic>
        <p:nvPicPr>
          <p:cNvPr id="78" name="Picture 100">
            <a:hlinkClick r:id="" action="ppaction://macro?name=Begin_Round"/>
          </p:cNvPr>
          <p:cNvPicPr>
            <a:picLocks noChangeAspect="1" noChangeArrowheads="1"/>
          </p:cNvPicPr>
          <p:nvPr/>
        </p:nvPicPr>
        <p:blipFill>
          <a:blip r:embed="rId21">
            <a:extLst>
              <a:ext uri="{28A0092B-C50C-407E-A947-70E740481C1C}">
                <a14:useLocalDpi xmlns:a14="http://schemas.microsoft.com/office/drawing/2010/main" val="0"/>
              </a:ext>
            </a:extLst>
          </a:blip>
          <a:stretch>
            <a:fillRect/>
          </a:stretch>
        </p:blipFill>
        <p:spPr bwMode="auto">
          <a:xfrm>
            <a:off x="2552700" y="6355556"/>
            <a:ext cx="952500" cy="357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7549245"/>
      </p:ext>
    </p:extLst>
  </p:cSld>
  <p:clrMapOvr>
    <a:masterClrMapping/>
  </p:clrMapOvr>
  <p:transition advClick="0">
    <p:push/>
    <p:sndAc>
      <p:stSnd>
        <p:snd r:embed="rId3" name="TV Theme -  Family Feud transition.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path" presetSubtype="0" fill="hold" nodeType="withEffect">
                                  <p:stCondLst>
                                    <p:cond delay="0"/>
                                  </p:stCondLst>
                                  <p:childTnLst>
                                    <p:animMotion origin="layout" path="M -0.96736 -0.19098 L -0.96736 -0.19098 " pathEditMode="fixed" rAng="0" ptsTypes="AA">
                                      <p:cBhvr>
                                        <p:cTn id="6" dur="10" fill="hold"/>
                                        <p:tgtEl>
                                          <p:spTgt spid="438332"/>
                                        </p:tgtEl>
                                        <p:attrNameLst>
                                          <p:attrName>ppt_x</p:attrName>
                                          <p:attrName>ppt_y</p:attrName>
                                        </p:attrNameLst>
                                      </p:cBhvr>
                                      <p:rCtr x="0" y="0"/>
                                    </p:animMotion>
                                  </p:childTnLst>
                                </p:cTn>
                              </p:par>
                            </p:childTnLst>
                          </p:cTn>
                        </p:par>
                        <p:par>
                          <p:cTn id="7" fill="hold">
                            <p:stCondLst>
                              <p:cond delay="10"/>
                            </p:stCondLst>
                            <p:childTnLst>
                              <p:par>
                                <p:cTn id="8" presetID="1" presetClass="entr" presetSubtype="0" fill="hold" grpId="0" nodeType="afterEffect">
                                  <p:stCondLst>
                                    <p:cond delay="0"/>
                                  </p:stCondLst>
                                  <p:childTnLst>
                                    <p:set>
                                      <p:cBhvr>
                                        <p:cTn id="9" dur="1" fill="hold">
                                          <p:stCondLst>
                                            <p:cond delay="0"/>
                                          </p:stCondLst>
                                        </p:cTn>
                                        <p:tgtEl>
                                          <p:spTgt spid="438289"/>
                                        </p:tgtEl>
                                        <p:attrNameLst>
                                          <p:attrName>style.visibility</p:attrName>
                                        </p:attrNameLst>
                                      </p:cBhvr>
                                      <p:to>
                                        <p:strVal val="visible"/>
                                      </p:to>
                                    </p:set>
                                  </p:childTnLst>
                                </p:cTn>
                              </p:par>
                            </p:childTnLst>
                          </p:cTn>
                        </p:par>
                        <p:par>
                          <p:cTn id="10" fill="hold">
                            <p:stCondLst>
                              <p:cond delay="10"/>
                            </p:stCondLst>
                            <p:childTnLst>
                              <p:par>
                                <p:cTn id="11" presetID="1" presetClass="entr" presetSubtype="0" fill="hold" grpId="0" nodeType="afterEffect">
                                  <p:stCondLst>
                                    <p:cond delay="0"/>
                                  </p:stCondLst>
                                  <p:childTnLst>
                                    <p:set>
                                      <p:cBhvr>
                                        <p:cTn id="12" dur="1" fill="hold">
                                          <p:stCondLst>
                                            <p:cond delay="0"/>
                                          </p:stCondLst>
                                        </p:cTn>
                                        <p:tgtEl>
                                          <p:spTgt spid="438290"/>
                                        </p:tgtEl>
                                        <p:attrNameLst>
                                          <p:attrName>style.visibility</p:attrName>
                                        </p:attrNameLst>
                                      </p:cBhvr>
                                      <p:to>
                                        <p:strVal val="visible"/>
                                      </p:to>
                                    </p:set>
                                  </p:childTnLst>
                                </p:cTn>
                              </p:par>
                            </p:childTnLst>
                          </p:cTn>
                        </p:par>
                        <p:par>
                          <p:cTn id="13" fill="hold">
                            <p:stCondLst>
                              <p:cond delay="10"/>
                            </p:stCondLst>
                            <p:childTnLst>
                              <p:par>
                                <p:cTn id="14" presetID="1" presetClass="entr" presetSubtype="0" fill="hold" grpId="0" nodeType="afterEffect">
                                  <p:stCondLst>
                                    <p:cond delay="0"/>
                                  </p:stCondLst>
                                  <p:childTnLst>
                                    <p:set>
                                      <p:cBhvr>
                                        <p:cTn id="15" dur="1" fill="hold">
                                          <p:stCondLst>
                                            <p:cond delay="0"/>
                                          </p:stCondLst>
                                        </p:cTn>
                                        <p:tgtEl>
                                          <p:spTgt spid="438291"/>
                                        </p:tgtEl>
                                        <p:attrNameLst>
                                          <p:attrName>style.visibility</p:attrName>
                                        </p:attrNameLst>
                                      </p:cBhvr>
                                      <p:to>
                                        <p:strVal val="visible"/>
                                      </p:to>
                                    </p:set>
                                  </p:childTnLst>
                                </p:cTn>
                              </p:par>
                            </p:childTnLst>
                          </p:cTn>
                        </p:par>
                        <p:par>
                          <p:cTn id="16" fill="hold">
                            <p:stCondLst>
                              <p:cond delay="10"/>
                            </p:stCondLst>
                            <p:childTnLst>
                              <p:par>
                                <p:cTn id="17" presetID="1" presetClass="entr" presetSubtype="0" fill="hold" grpId="0" nodeType="afterEffect">
                                  <p:stCondLst>
                                    <p:cond delay="0"/>
                                  </p:stCondLst>
                                  <p:childTnLst>
                                    <p:set>
                                      <p:cBhvr>
                                        <p:cTn id="18" dur="1" fill="hold">
                                          <p:stCondLst>
                                            <p:cond delay="0"/>
                                          </p:stCondLst>
                                        </p:cTn>
                                        <p:tgtEl>
                                          <p:spTgt spid="438292"/>
                                        </p:tgtEl>
                                        <p:attrNameLst>
                                          <p:attrName>style.visibility</p:attrName>
                                        </p:attrNameLst>
                                      </p:cBhvr>
                                      <p:to>
                                        <p:strVal val="visible"/>
                                      </p:to>
                                    </p:set>
                                  </p:childTnLst>
                                </p:cTn>
                              </p:par>
                            </p:childTnLst>
                          </p:cTn>
                        </p:par>
                        <p:par>
                          <p:cTn id="19" fill="hold">
                            <p:stCondLst>
                              <p:cond delay="10"/>
                            </p:stCondLst>
                            <p:childTnLst>
                              <p:par>
                                <p:cTn id="20" presetID="1" presetClass="entr" presetSubtype="0" fill="hold" grpId="0" nodeType="afterEffect">
                                  <p:stCondLst>
                                    <p:cond delay="0"/>
                                  </p:stCondLst>
                                  <p:childTnLst>
                                    <p:set>
                                      <p:cBhvr>
                                        <p:cTn id="21" dur="1" fill="hold">
                                          <p:stCondLst>
                                            <p:cond delay="0"/>
                                          </p:stCondLst>
                                        </p:cTn>
                                        <p:tgtEl>
                                          <p:spTgt spid="438293"/>
                                        </p:tgtEl>
                                        <p:attrNameLst>
                                          <p:attrName>style.visibility</p:attrName>
                                        </p:attrNameLst>
                                      </p:cBhvr>
                                      <p:to>
                                        <p:strVal val="visible"/>
                                      </p:to>
                                    </p:set>
                                  </p:childTnLst>
                                </p:cTn>
                              </p:par>
                            </p:childTnLst>
                          </p:cTn>
                        </p:par>
                        <p:par>
                          <p:cTn id="22" fill="hold">
                            <p:stCondLst>
                              <p:cond delay="10"/>
                            </p:stCondLst>
                            <p:childTnLst>
                              <p:par>
                                <p:cTn id="23" presetID="1" presetClass="entr" presetSubtype="0" fill="hold" grpId="0" nodeType="afterEffect">
                                  <p:stCondLst>
                                    <p:cond delay="0"/>
                                  </p:stCondLst>
                                  <p:childTnLst>
                                    <p:set>
                                      <p:cBhvr>
                                        <p:cTn id="24" dur="1" fill="hold">
                                          <p:stCondLst>
                                            <p:cond delay="0"/>
                                          </p:stCondLst>
                                        </p:cTn>
                                        <p:tgtEl>
                                          <p:spTgt spid="438294"/>
                                        </p:tgtEl>
                                        <p:attrNameLst>
                                          <p:attrName>style.visibility</p:attrName>
                                        </p:attrNameLst>
                                      </p:cBhvr>
                                      <p:to>
                                        <p:strVal val="visible"/>
                                      </p:to>
                                    </p:set>
                                  </p:childTnLst>
                                </p:cTn>
                              </p:par>
                            </p:childTnLst>
                          </p:cTn>
                        </p:par>
                        <p:par>
                          <p:cTn id="25" fill="hold">
                            <p:stCondLst>
                              <p:cond delay="10"/>
                            </p:stCondLst>
                            <p:childTnLst>
                              <p:par>
                                <p:cTn id="26" presetID="1" presetClass="entr" presetSubtype="0" fill="hold" grpId="0" nodeType="afterEffect">
                                  <p:stCondLst>
                                    <p:cond delay="0"/>
                                  </p:stCondLst>
                                  <p:childTnLst>
                                    <p:set>
                                      <p:cBhvr>
                                        <p:cTn id="27" dur="1" fill="hold">
                                          <p:stCondLst>
                                            <p:cond delay="0"/>
                                          </p:stCondLst>
                                        </p:cTn>
                                        <p:tgtEl>
                                          <p:spTgt spid="438295"/>
                                        </p:tgtEl>
                                        <p:attrNameLst>
                                          <p:attrName>style.visibility</p:attrName>
                                        </p:attrNameLst>
                                      </p:cBhvr>
                                      <p:to>
                                        <p:strVal val="visible"/>
                                      </p:to>
                                    </p:set>
                                  </p:childTnLst>
                                </p:cTn>
                              </p:par>
                            </p:childTnLst>
                          </p:cTn>
                        </p:par>
                        <p:par>
                          <p:cTn id="28" fill="hold">
                            <p:stCondLst>
                              <p:cond delay="10"/>
                            </p:stCondLst>
                            <p:childTnLst>
                              <p:par>
                                <p:cTn id="29" presetID="1" presetClass="entr" presetSubtype="0" fill="hold" grpId="0" nodeType="afterEffect">
                                  <p:stCondLst>
                                    <p:cond delay="0"/>
                                  </p:stCondLst>
                                  <p:childTnLst>
                                    <p:set>
                                      <p:cBhvr>
                                        <p:cTn id="30" dur="1" fill="hold">
                                          <p:stCondLst>
                                            <p:cond delay="0"/>
                                          </p:stCondLst>
                                        </p:cTn>
                                        <p:tgtEl>
                                          <p:spTgt spid="438296"/>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11"/>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438275"/>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438276"/>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438277"/>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438278"/>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438279"/>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438280"/>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438281"/>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3828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9" restart="whenNotActive" fill="hold" evtFilter="cancelBubble" nodeType="interactiveSeq">
                <p:stCondLst>
                  <p:cond evt="onClick" delay="0">
                    <p:tgtEl>
                      <p:spTgt spid="438286"/>
                    </p:tgtEl>
                  </p:cond>
                </p:stCondLst>
                <p:endSync evt="end" delay="0">
                  <p:rtn val="all"/>
                </p:endSync>
                <p:childTnLst>
                  <p:par>
                    <p:cTn id="50" fill="hold" nodeType="clickPar">
                      <p:stCondLst>
                        <p:cond delay="0"/>
                      </p:stCondLst>
                      <p:childTnLst>
                        <p:par>
                          <p:cTn id="51" fill="hold" nodeType="withGroup">
                            <p:stCondLst>
                              <p:cond delay="0"/>
                            </p:stCondLst>
                            <p:childTnLst>
                              <p:par>
                                <p:cTn id="52" presetID="42" presetClass="path" presetSubtype="0" fill="hold" nodeType="withEffect">
                                  <p:stCondLst>
                                    <p:cond delay="0"/>
                                  </p:stCondLst>
                                  <p:childTnLst>
                                    <p:animMotion origin="layout" path="M -0.69688 0.34699 L -0.69688 0.34699 " pathEditMode="fixed" rAng="0" ptsTypes="AA">
                                      <p:cBhvr>
                                        <p:cTn id="53" dur="10" fill="hold"/>
                                        <p:tgtEl>
                                          <p:spTgt spid="438327"/>
                                        </p:tgtEl>
                                        <p:attrNameLst>
                                          <p:attrName>ppt_x</p:attrName>
                                          <p:attrName>ppt_y</p:attrName>
                                        </p:attrNameLst>
                                      </p:cBhvr>
                                      <p:rCtr x="0" y="0"/>
                                    </p:animMotion>
                                  </p:childTnLst>
                                </p:cTn>
                              </p:par>
                              <p:par>
                                <p:cTn id="54" presetID="3" presetClass="entr" presetSubtype="0" fill="hold" grpId="0" nodeType="withEffect">
                                  <p:stCondLst>
                                    <p:cond delay="0"/>
                                  </p:stCondLst>
                                  <p:childTnLst>
                                    <p:set>
                                      <p:cBhvr>
                                        <p:cTn id="55" dur="1" fill="hold">
                                          <p:stCondLst>
                                            <p:cond delay="0"/>
                                          </p:stCondLst>
                                        </p:cTn>
                                        <p:tgtEl>
                                          <p:spTgt spid="438283"/>
                                        </p:tgtEl>
                                        <p:attrNameLst>
                                          <p:attrName>style.visibility</p:attrName>
                                        </p:attrNameLst>
                                      </p:cBhvr>
                                      <p:to>
                                        <p:strVal val="visible"/>
                                      </p:to>
                                    </p:set>
                                  </p:childTnLst>
                                </p:cTn>
                              </p:par>
                              <p:par>
                                <p:cTn id="56" presetID="3" presetClass="exit" presetSubtype="0" fill="hold" grpId="0" nodeType="withEffect">
                                  <p:stCondLst>
                                    <p:cond delay="0"/>
                                  </p:stCondLst>
                                  <p:childTnLst>
                                    <p:set>
                                      <p:cBhvr>
                                        <p:cTn id="57" dur="1" fill="hold">
                                          <p:stCondLst>
                                            <p:cond delay="0"/>
                                          </p:stCondLst>
                                        </p:cTn>
                                        <p:tgtEl>
                                          <p:spTgt spid="438286"/>
                                        </p:tgtEl>
                                        <p:attrNameLst>
                                          <p:attrName>style.visibility</p:attrName>
                                        </p:attrNameLst>
                                      </p:cBhvr>
                                      <p:to>
                                        <p:strVal val="hidden"/>
                                      </p:to>
                                    </p:set>
                                  </p:childTnLst>
                                </p:cTn>
                              </p:par>
                              <p:par>
                                <p:cTn id="58" presetID="3" presetClass="entr" presetSubtype="0" fill="hold" grpId="0" nodeType="withEffect">
                                  <p:stCondLst>
                                    <p:cond delay="0"/>
                                  </p:stCondLst>
                                  <p:childTnLst>
                                    <p:set>
                                      <p:cBhvr>
                                        <p:cTn id="59" dur="1" fill="hold">
                                          <p:stCondLst>
                                            <p:cond delay="0"/>
                                          </p:stCondLst>
                                        </p:cTn>
                                        <p:tgtEl>
                                          <p:spTgt spid="438287"/>
                                        </p:tgtEl>
                                        <p:attrNameLst>
                                          <p:attrName>style.visibility</p:attrName>
                                        </p:attrNameLst>
                                      </p:cBhvr>
                                      <p:to>
                                        <p:strVal val="visible"/>
                                      </p:to>
                                    </p:set>
                                  </p:childTnLst>
                                </p:cTn>
                              </p:par>
                              <p:par>
                                <p:cTn id="60" presetID="10" presetClass="entr" presetSubtype="0" fill="hold" nodeType="withEffect">
                                  <p:stCondLst>
                                    <p:cond delay="0"/>
                                  </p:stCondLst>
                                  <p:childTnLst>
                                    <p:set>
                                      <p:cBhvr>
                                        <p:cTn id="61" dur="1" fill="hold">
                                          <p:stCondLst>
                                            <p:cond delay="0"/>
                                          </p:stCondLst>
                                        </p:cTn>
                                        <p:tgtEl>
                                          <p:spTgt spid="438327"/>
                                        </p:tgtEl>
                                        <p:attrNameLst>
                                          <p:attrName>style.visibility</p:attrName>
                                        </p:attrNameLst>
                                      </p:cBhvr>
                                      <p:to>
                                        <p:strVal val="visible"/>
                                      </p:to>
                                    </p:set>
                                    <p:animEffect transition="in" filter="fade">
                                      <p:cBhvr>
                                        <p:cTn id="62" dur="200"/>
                                        <p:tgtEl>
                                          <p:spTgt spid="438327"/>
                                        </p:tgtEl>
                                      </p:cBhvr>
                                    </p:animEffect>
                                  </p:childTnLst>
                                  <p:subTnLst>
                                    <p:audio>
                                      <p:cMediaNode>
                                        <p:cTn display="0" masterRel="sameClick">
                                          <p:stCondLst>
                                            <p:cond evt="begin" delay="0">
                                              <p:tn val="60"/>
                                            </p:cond>
                                          </p:stCondLst>
                                          <p:endCondLst>
                                            <p:cond evt="onStopAudio" delay="0">
                                              <p:tgtEl>
                                                <p:sldTgt/>
                                              </p:tgtEl>
                                            </p:cond>
                                          </p:endCondLst>
                                        </p:cTn>
                                        <p:tgtEl>
                                          <p:sndTgt r:embed="rId4" name="Buzzer.wav"/>
                                        </p:tgtEl>
                                      </p:cMediaNode>
                                    </p:audio>
                                  </p:subTnLst>
                                </p:cTn>
                              </p:par>
                            </p:childTnLst>
                          </p:cTn>
                        </p:par>
                        <p:par>
                          <p:cTn id="63" fill="hold" nodeType="afterGroup">
                            <p:stCondLst>
                              <p:cond delay="200"/>
                            </p:stCondLst>
                            <p:childTnLst>
                              <p:par>
                                <p:cTn id="64" presetID="10" presetClass="exit" presetSubtype="0" fill="hold" nodeType="afterEffect">
                                  <p:stCondLst>
                                    <p:cond delay="500"/>
                                  </p:stCondLst>
                                  <p:childTnLst>
                                    <p:animEffect transition="out" filter="fade">
                                      <p:cBhvr>
                                        <p:cTn id="65" dur="200"/>
                                        <p:tgtEl>
                                          <p:spTgt spid="438327"/>
                                        </p:tgtEl>
                                      </p:cBhvr>
                                    </p:animEffect>
                                    <p:set>
                                      <p:cBhvr>
                                        <p:cTn id="66" dur="1" fill="hold">
                                          <p:stCondLst>
                                            <p:cond delay="199"/>
                                          </p:stCondLst>
                                        </p:cTn>
                                        <p:tgtEl>
                                          <p:spTgt spid="438327"/>
                                        </p:tgtEl>
                                        <p:attrNameLst>
                                          <p:attrName>style.visibility</p:attrName>
                                        </p:attrNameLst>
                                      </p:cBhvr>
                                      <p:to>
                                        <p:strVal val="hidden"/>
                                      </p:to>
                                    </p:set>
                                  </p:childTnLst>
                                </p:cTn>
                              </p:par>
                            </p:childTnLst>
                          </p:cTn>
                        </p:par>
                      </p:childTnLst>
                    </p:cTn>
                  </p:par>
                </p:childTnLst>
              </p:cTn>
              <p:nextCondLst>
                <p:cond evt="onClick" delay="0">
                  <p:tgtEl>
                    <p:spTgt spid="438286"/>
                  </p:tgtEl>
                </p:cond>
              </p:nextCondLst>
            </p:seq>
            <p:seq concurrent="1" nextAc="seek">
              <p:cTn id="67" restart="whenNotActive" fill="hold" evtFilter="cancelBubble" nodeType="interactiveSeq">
                <p:stCondLst>
                  <p:cond evt="onClick" delay="0">
                    <p:tgtEl>
                      <p:spTgt spid="438287"/>
                    </p:tgtEl>
                  </p:cond>
                </p:stCondLst>
                <p:endSync evt="end" delay="0">
                  <p:rtn val="all"/>
                </p:endSync>
                <p:childTnLst>
                  <p:par>
                    <p:cTn id="68" fill="hold" nodeType="clickPar">
                      <p:stCondLst>
                        <p:cond delay="0"/>
                      </p:stCondLst>
                      <p:childTnLst>
                        <p:par>
                          <p:cTn id="69" fill="hold" nodeType="withGroup">
                            <p:stCondLst>
                              <p:cond delay="0"/>
                            </p:stCondLst>
                            <p:childTnLst>
                              <p:par>
                                <p:cTn id="70" presetID="42" presetClass="path" presetSubtype="0" fill="hold" nodeType="withEffect">
                                  <p:stCondLst>
                                    <p:cond delay="0"/>
                                  </p:stCondLst>
                                  <p:childTnLst>
                                    <p:animMotion origin="layout" path="M -0.84723 0.34699 L -0.84723 0.34699 " pathEditMode="fixed" rAng="0" ptsTypes="AA">
                                      <p:cBhvr>
                                        <p:cTn id="71" dur="10" fill="hold"/>
                                        <p:tgtEl>
                                          <p:spTgt spid="438318"/>
                                        </p:tgtEl>
                                        <p:attrNameLst>
                                          <p:attrName>ppt_x</p:attrName>
                                          <p:attrName>ppt_y</p:attrName>
                                        </p:attrNameLst>
                                      </p:cBhvr>
                                      <p:rCtr x="0" y="0"/>
                                    </p:animMotion>
                                  </p:childTnLst>
                                </p:cTn>
                              </p:par>
                              <p:par>
                                <p:cTn id="72" presetID="3" presetClass="entr" presetSubtype="0" fill="hold" grpId="0" nodeType="withEffect">
                                  <p:stCondLst>
                                    <p:cond delay="0"/>
                                  </p:stCondLst>
                                  <p:childTnLst>
                                    <p:set>
                                      <p:cBhvr>
                                        <p:cTn id="73" dur="1" fill="hold">
                                          <p:stCondLst>
                                            <p:cond delay="0"/>
                                          </p:stCondLst>
                                        </p:cTn>
                                        <p:tgtEl>
                                          <p:spTgt spid="438284"/>
                                        </p:tgtEl>
                                        <p:attrNameLst>
                                          <p:attrName>style.visibility</p:attrName>
                                        </p:attrNameLst>
                                      </p:cBhvr>
                                      <p:to>
                                        <p:strVal val="visible"/>
                                      </p:to>
                                    </p:set>
                                  </p:childTnLst>
                                </p:cTn>
                              </p:par>
                              <p:par>
                                <p:cTn id="74" presetID="3" presetClass="exit" presetSubtype="0" fill="hold" grpId="1" nodeType="withEffect">
                                  <p:stCondLst>
                                    <p:cond delay="0"/>
                                  </p:stCondLst>
                                  <p:childTnLst>
                                    <p:set>
                                      <p:cBhvr>
                                        <p:cTn id="75" dur="1" fill="hold">
                                          <p:stCondLst>
                                            <p:cond delay="0"/>
                                          </p:stCondLst>
                                        </p:cTn>
                                        <p:tgtEl>
                                          <p:spTgt spid="438287"/>
                                        </p:tgtEl>
                                        <p:attrNameLst>
                                          <p:attrName>style.visibility</p:attrName>
                                        </p:attrNameLst>
                                      </p:cBhvr>
                                      <p:to>
                                        <p:strVal val="hidden"/>
                                      </p:to>
                                    </p:set>
                                  </p:childTnLst>
                                </p:cTn>
                              </p:par>
                              <p:par>
                                <p:cTn id="76" presetID="3" presetClass="entr" presetSubtype="0" fill="hold" grpId="0" nodeType="withEffect">
                                  <p:stCondLst>
                                    <p:cond delay="0"/>
                                  </p:stCondLst>
                                  <p:childTnLst>
                                    <p:set>
                                      <p:cBhvr>
                                        <p:cTn id="77" dur="1" fill="hold">
                                          <p:stCondLst>
                                            <p:cond delay="0"/>
                                          </p:stCondLst>
                                        </p:cTn>
                                        <p:tgtEl>
                                          <p:spTgt spid="438288"/>
                                        </p:tgtEl>
                                        <p:attrNameLst>
                                          <p:attrName>style.visibility</p:attrName>
                                        </p:attrNameLst>
                                      </p:cBhvr>
                                      <p:to>
                                        <p:strVal val="visible"/>
                                      </p:to>
                                    </p:set>
                                  </p:childTnLst>
                                </p:cTn>
                              </p:par>
                              <p:par>
                                <p:cTn id="78" presetID="10" presetClass="entr" presetSubtype="0" fill="hold" nodeType="withEffect">
                                  <p:stCondLst>
                                    <p:cond delay="0"/>
                                  </p:stCondLst>
                                  <p:childTnLst>
                                    <p:set>
                                      <p:cBhvr>
                                        <p:cTn id="79" dur="1" fill="hold">
                                          <p:stCondLst>
                                            <p:cond delay="0"/>
                                          </p:stCondLst>
                                        </p:cTn>
                                        <p:tgtEl>
                                          <p:spTgt spid="438318"/>
                                        </p:tgtEl>
                                        <p:attrNameLst>
                                          <p:attrName>style.visibility</p:attrName>
                                        </p:attrNameLst>
                                      </p:cBhvr>
                                      <p:to>
                                        <p:strVal val="visible"/>
                                      </p:to>
                                    </p:set>
                                    <p:animEffect transition="in" filter="fade">
                                      <p:cBhvr>
                                        <p:cTn id="80" dur="200"/>
                                        <p:tgtEl>
                                          <p:spTgt spid="438318"/>
                                        </p:tgtEl>
                                      </p:cBhvr>
                                    </p:animEffect>
                                  </p:childTnLst>
                                  <p:subTnLst>
                                    <p:audio>
                                      <p:cMediaNode>
                                        <p:cTn display="0" masterRel="sameClick">
                                          <p:stCondLst>
                                            <p:cond evt="begin" delay="0">
                                              <p:tn val="78"/>
                                            </p:cond>
                                          </p:stCondLst>
                                          <p:endCondLst>
                                            <p:cond evt="onStopAudio" delay="0">
                                              <p:tgtEl>
                                                <p:sldTgt/>
                                              </p:tgtEl>
                                            </p:cond>
                                          </p:endCondLst>
                                        </p:cTn>
                                        <p:tgtEl>
                                          <p:sndTgt r:embed="rId4" name="Buzzer.wav"/>
                                        </p:tgtEl>
                                      </p:cMediaNode>
                                    </p:audio>
                                  </p:subTnLst>
                                </p:cTn>
                              </p:par>
                            </p:childTnLst>
                          </p:cTn>
                        </p:par>
                        <p:par>
                          <p:cTn id="81" fill="hold" nodeType="afterGroup">
                            <p:stCondLst>
                              <p:cond delay="200"/>
                            </p:stCondLst>
                            <p:childTnLst>
                              <p:par>
                                <p:cTn id="82" presetID="10" presetClass="exit" presetSubtype="0" fill="hold" nodeType="afterEffect">
                                  <p:stCondLst>
                                    <p:cond delay="500"/>
                                  </p:stCondLst>
                                  <p:childTnLst>
                                    <p:animEffect transition="out" filter="fade">
                                      <p:cBhvr>
                                        <p:cTn id="83" dur="200"/>
                                        <p:tgtEl>
                                          <p:spTgt spid="438318"/>
                                        </p:tgtEl>
                                      </p:cBhvr>
                                    </p:animEffect>
                                    <p:set>
                                      <p:cBhvr>
                                        <p:cTn id="84" dur="1" fill="hold">
                                          <p:stCondLst>
                                            <p:cond delay="199"/>
                                          </p:stCondLst>
                                        </p:cTn>
                                        <p:tgtEl>
                                          <p:spTgt spid="438318"/>
                                        </p:tgtEl>
                                        <p:attrNameLst>
                                          <p:attrName>style.visibility</p:attrName>
                                        </p:attrNameLst>
                                      </p:cBhvr>
                                      <p:to>
                                        <p:strVal val="hidden"/>
                                      </p:to>
                                    </p:set>
                                  </p:childTnLst>
                                </p:cTn>
                              </p:par>
                            </p:childTnLst>
                          </p:cTn>
                        </p:par>
                      </p:childTnLst>
                    </p:cTn>
                  </p:par>
                </p:childTnLst>
              </p:cTn>
              <p:nextCondLst>
                <p:cond evt="onClick" delay="0">
                  <p:tgtEl>
                    <p:spTgt spid="438287"/>
                  </p:tgtEl>
                </p:cond>
              </p:nextCondLst>
            </p:seq>
            <p:seq concurrent="1" nextAc="seek">
              <p:cTn id="85" restart="whenNotActive" fill="hold" evtFilter="cancelBubble" nodeType="interactiveSeq">
                <p:stCondLst>
                  <p:cond evt="onClick" delay="0">
                    <p:tgtEl>
                      <p:spTgt spid="438288"/>
                    </p:tgtEl>
                  </p:cond>
                </p:stCondLst>
                <p:endSync evt="end" delay="0">
                  <p:rtn val="all"/>
                </p:endSync>
                <p:childTnLst>
                  <p:par>
                    <p:cTn id="86" fill="hold" nodeType="clickPar">
                      <p:stCondLst>
                        <p:cond delay="0"/>
                      </p:stCondLst>
                      <p:childTnLst>
                        <p:par>
                          <p:cTn id="87" fill="hold" nodeType="withGroup">
                            <p:stCondLst>
                              <p:cond delay="0"/>
                            </p:stCondLst>
                            <p:childTnLst>
                              <p:par>
                                <p:cTn id="88" presetID="42" presetClass="path" presetSubtype="0" fill="hold" nodeType="withEffect">
                                  <p:stCondLst>
                                    <p:cond delay="0"/>
                                  </p:stCondLst>
                                  <p:childTnLst>
                                    <p:animMotion origin="layout" path="M -0.99688 0.34699 L -0.99688 0.34699 " pathEditMode="fixed" rAng="0" ptsTypes="AA">
                                      <p:cBhvr>
                                        <p:cTn id="89" dur="10" fill="hold"/>
                                        <p:tgtEl>
                                          <p:spTgt spid="438305"/>
                                        </p:tgtEl>
                                        <p:attrNameLst>
                                          <p:attrName>ppt_x</p:attrName>
                                          <p:attrName>ppt_y</p:attrName>
                                        </p:attrNameLst>
                                      </p:cBhvr>
                                      <p:rCtr x="0" y="0"/>
                                    </p:animMotion>
                                  </p:childTnLst>
                                </p:cTn>
                              </p:par>
                              <p:par>
                                <p:cTn id="90" presetID="3" presetClass="entr" presetSubtype="0" fill="hold" grpId="0" nodeType="withEffect">
                                  <p:stCondLst>
                                    <p:cond delay="0"/>
                                  </p:stCondLst>
                                  <p:childTnLst>
                                    <p:set>
                                      <p:cBhvr>
                                        <p:cTn id="91" dur="1" fill="hold">
                                          <p:stCondLst>
                                            <p:cond delay="0"/>
                                          </p:stCondLst>
                                        </p:cTn>
                                        <p:tgtEl>
                                          <p:spTgt spid="438285"/>
                                        </p:tgtEl>
                                        <p:attrNameLst>
                                          <p:attrName>style.visibility</p:attrName>
                                        </p:attrNameLst>
                                      </p:cBhvr>
                                      <p:to>
                                        <p:strVal val="visible"/>
                                      </p:to>
                                    </p:set>
                                  </p:childTnLst>
                                </p:cTn>
                              </p:par>
                              <p:par>
                                <p:cTn id="92" presetID="10" presetClass="entr" presetSubtype="0" fill="hold" nodeType="withEffect">
                                  <p:stCondLst>
                                    <p:cond delay="0"/>
                                  </p:stCondLst>
                                  <p:childTnLst>
                                    <p:set>
                                      <p:cBhvr>
                                        <p:cTn id="93" dur="1" fill="hold">
                                          <p:stCondLst>
                                            <p:cond delay="0"/>
                                          </p:stCondLst>
                                        </p:cTn>
                                        <p:tgtEl>
                                          <p:spTgt spid="438305"/>
                                        </p:tgtEl>
                                        <p:attrNameLst>
                                          <p:attrName>style.visibility</p:attrName>
                                        </p:attrNameLst>
                                      </p:cBhvr>
                                      <p:to>
                                        <p:strVal val="visible"/>
                                      </p:to>
                                    </p:set>
                                    <p:animEffect transition="in" filter="fade">
                                      <p:cBhvr>
                                        <p:cTn id="94" dur="200"/>
                                        <p:tgtEl>
                                          <p:spTgt spid="438305"/>
                                        </p:tgtEl>
                                      </p:cBhvr>
                                    </p:animEffect>
                                  </p:childTnLst>
                                  <p:subTnLst>
                                    <p:audio>
                                      <p:cMediaNode>
                                        <p:cTn display="0" masterRel="sameClick">
                                          <p:stCondLst>
                                            <p:cond evt="begin" delay="0">
                                              <p:tn val="92"/>
                                            </p:cond>
                                          </p:stCondLst>
                                          <p:endCondLst>
                                            <p:cond evt="onStopAudio" delay="0">
                                              <p:tgtEl>
                                                <p:sldTgt/>
                                              </p:tgtEl>
                                            </p:cond>
                                          </p:endCondLst>
                                        </p:cTn>
                                        <p:tgtEl>
                                          <p:sndTgt r:embed="rId4" name="Buzzer.wav"/>
                                        </p:tgtEl>
                                      </p:cMediaNode>
                                    </p:audio>
                                  </p:subTnLst>
                                </p:cTn>
                              </p:par>
                            </p:childTnLst>
                          </p:cTn>
                        </p:par>
                        <p:par>
                          <p:cTn id="95" fill="hold" nodeType="afterGroup">
                            <p:stCondLst>
                              <p:cond delay="200"/>
                            </p:stCondLst>
                            <p:childTnLst>
                              <p:par>
                                <p:cTn id="96" presetID="10" presetClass="exit" presetSubtype="0" fill="hold" nodeType="afterEffect">
                                  <p:stCondLst>
                                    <p:cond delay="500"/>
                                  </p:stCondLst>
                                  <p:childTnLst>
                                    <p:animEffect transition="out" filter="fade">
                                      <p:cBhvr>
                                        <p:cTn id="97" dur="200"/>
                                        <p:tgtEl>
                                          <p:spTgt spid="438305"/>
                                        </p:tgtEl>
                                      </p:cBhvr>
                                    </p:animEffect>
                                    <p:set>
                                      <p:cBhvr>
                                        <p:cTn id="98" dur="1" fill="hold">
                                          <p:stCondLst>
                                            <p:cond delay="199"/>
                                          </p:stCondLst>
                                        </p:cTn>
                                        <p:tgtEl>
                                          <p:spTgt spid="438305"/>
                                        </p:tgtEl>
                                        <p:attrNameLst>
                                          <p:attrName>style.visibility</p:attrName>
                                        </p:attrNameLst>
                                      </p:cBhvr>
                                      <p:to>
                                        <p:strVal val="hidden"/>
                                      </p:to>
                                    </p:set>
                                  </p:childTnLst>
                                </p:cTn>
                              </p:par>
                            </p:childTnLst>
                          </p:cTn>
                        </p:par>
                      </p:childTnLst>
                    </p:cTn>
                  </p:par>
                </p:childTnLst>
              </p:cTn>
              <p:nextCondLst>
                <p:cond evt="onClick" delay="0">
                  <p:tgtEl>
                    <p:spTgt spid="438288"/>
                  </p:tgtEl>
                </p:cond>
              </p:nextCondLst>
            </p:seq>
            <p:seq concurrent="1" nextAc="seek">
              <p:cTn id="99" restart="whenNotActive" fill="hold" evtFilter="cancelBubble" nodeType="interactiveSeq">
                <p:stCondLst>
                  <p:cond evt="onClick" delay="0">
                    <p:tgtEl>
                      <p:spTgt spid="438297"/>
                    </p:tgtEl>
                  </p:cond>
                </p:stCondLst>
                <p:endSync evt="end" delay="0">
                  <p:rtn val="all"/>
                </p:endSync>
                <p:childTnLst>
                  <p:par>
                    <p:cTn id="100" fill="hold" nodeType="clickPar">
                      <p:stCondLst>
                        <p:cond delay="0"/>
                      </p:stCondLst>
                      <p:childTnLst>
                        <p:par>
                          <p:cTn id="101" fill="hold" nodeType="withGroup">
                            <p:stCondLst>
                              <p:cond delay="0"/>
                            </p:stCondLst>
                            <p:childTnLst>
                              <p:par>
                                <p:cTn id="102" presetID="12" presetClass="exit" presetSubtype="1" fill="hold" nodeType="clickEffect">
                                  <p:stCondLst>
                                    <p:cond delay="0"/>
                                  </p:stCondLst>
                                  <p:childTnLst>
                                    <p:animEffect transition="out" filter="slide(fromTop)">
                                      <p:cBhvr>
                                        <p:cTn id="103" dur="300"/>
                                        <p:tgtEl>
                                          <p:spTgt spid="438297"/>
                                        </p:tgtEl>
                                      </p:cBhvr>
                                    </p:animEffect>
                                    <p:set>
                                      <p:cBhvr>
                                        <p:cTn id="104" dur="1" fill="hold">
                                          <p:stCondLst>
                                            <p:cond delay="299"/>
                                          </p:stCondLst>
                                        </p:cTn>
                                        <p:tgtEl>
                                          <p:spTgt spid="438297"/>
                                        </p:tgtEl>
                                        <p:attrNameLst>
                                          <p:attrName>style.visibility</p:attrName>
                                        </p:attrNameLst>
                                      </p:cBhvr>
                                      <p:to>
                                        <p:strVal val="hidden"/>
                                      </p:to>
                                    </p:set>
                                  </p:childTnLst>
                                  <p:subTnLst>
                                    <p:audio>
                                      <p:cMediaNode>
                                        <p:cTn display="0" masterRel="sameClick">
                                          <p:stCondLst>
                                            <p:cond evt="begin" delay="0">
                                              <p:tn val="102"/>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297"/>
                  </p:tgtEl>
                </p:cond>
              </p:nextCondLst>
            </p:seq>
            <p:seq concurrent="1" nextAc="seek">
              <p:cTn id="105" restart="whenNotActive" fill="hold" evtFilter="cancelBubble" nodeType="interactiveSeq">
                <p:stCondLst>
                  <p:cond evt="onClick" delay="0">
                    <p:tgtEl>
                      <p:spTgt spid="438298"/>
                    </p:tgtEl>
                  </p:cond>
                </p:stCondLst>
                <p:endSync evt="end" delay="0">
                  <p:rtn val="all"/>
                </p:endSync>
                <p:childTnLst>
                  <p:par>
                    <p:cTn id="106" fill="hold" nodeType="clickPar">
                      <p:stCondLst>
                        <p:cond delay="0"/>
                      </p:stCondLst>
                      <p:childTnLst>
                        <p:par>
                          <p:cTn id="107" fill="hold" nodeType="withGroup">
                            <p:stCondLst>
                              <p:cond delay="0"/>
                            </p:stCondLst>
                            <p:childTnLst>
                              <p:par>
                                <p:cTn id="108" presetID="12" presetClass="exit" presetSubtype="1" fill="hold" nodeType="clickEffect">
                                  <p:stCondLst>
                                    <p:cond delay="0"/>
                                  </p:stCondLst>
                                  <p:childTnLst>
                                    <p:animEffect transition="out" filter="slide(fromTop)">
                                      <p:cBhvr>
                                        <p:cTn id="109" dur="300"/>
                                        <p:tgtEl>
                                          <p:spTgt spid="438298"/>
                                        </p:tgtEl>
                                      </p:cBhvr>
                                    </p:animEffect>
                                    <p:set>
                                      <p:cBhvr>
                                        <p:cTn id="110" dur="1" fill="hold">
                                          <p:stCondLst>
                                            <p:cond delay="299"/>
                                          </p:stCondLst>
                                        </p:cTn>
                                        <p:tgtEl>
                                          <p:spTgt spid="438298"/>
                                        </p:tgtEl>
                                        <p:attrNameLst>
                                          <p:attrName>style.visibility</p:attrName>
                                        </p:attrNameLst>
                                      </p:cBhvr>
                                      <p:to>
                                        <p:strVal val="hidden"/>
                                      </p:to>
                                    </p:set>
                                  </p:childTnLst>
                                  <p:subTnLst>
                                    <p:audio>
                                      <p:cMediaNode>
                                        <p:cTn display="0" masterRel="sameClick">
                                          <p:stCondLst>
                                            <p:cond evt="begin" delay="0">
                                              <p:tn val="108"/>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298"/>
                  </p:tgtEl>
                </p:cond>
              </p:nextCondLst>
            </p:seq>
            <p:seq concurrent="1" nextAc="seek">
              <p:cTn id="111" restart="whenNotActive" fill="hold" evtFilter="cancelBubble" nodeType="interactiveSeq">
                <p:stCondLst>
                  <p:cond evt="onClick" delay="0">
                    <p:tgtEl>
                      <p:spTgt spid="438299"/>
                    </p:tgtEl>
                  </p:cond>
                </p:stCondLst>
                <p:endSync evt="end" delay="0">
                  <p:rtn val="all"/>
                </p:endSync>
                <p:childTnLst>
                  <p:par>
                    <p:cTn id="112" fill="hold" nodeType="clickPar">
                      <p:stCondLst>
                        <p:cond delay="0"/>
                      </p:stCondLst>
                      <p:childTnLst>
                        <p:par>
                          <p:cTn id="113" fill="hold" nodeType="withGroup">
                            <p:stCondLst>
                              <p:cond delay="0"/>
                            </p:stCondLst>
                            <p:childTnLst>
                              <p:par>
                                <p:cTn id="114" presetID="12" presetClass="exit" presetSubtype="1" fill="hold" nodeType="clickEffect">
                                  <p:stCondLst>
                                    <p:cond delay="0"/>
                                  </p:stCondLst>
                                  <p:childTnLst>
                                    <p:animEffect transition="out" filter="slide(fromTop)">
                                      <p:cBhvr>
                                        <p:cTn id="115" dur="300"/>
                                        <p:tgtEl>
                                          <p:spTgt spid="438299"/>
                                        </p:tgtEl>
                                      </p:cBhvr>
                                    </p:animEffect>
                                    <p:set>
                                      <p:cBhvr>
                                        <p:cTn id="116" dur="1" fill="hold">
                                          <p:stCondLst>
                                            <p:cond delay="299"/>
                                          </p:stCondLst>
                                        </p:cTn>
                                        <p:tgtEl>
                                          <p:spTgt spid="438299"/>
                                        </p:tgtEl>
                                        <p:attrNameLst>
                                          <p:attrName>style.visibility</p:attrName>
                                        </p:attrNameLst>
                                      </p:cBhvr>
                                      <p:to>
                                        <p:strVal val="hidden"/>
                                      </p:to>
                                    </p:set>
                                  </p:childTnLst>
                                  <p:subTnLst>
                                    <p:audio>
                                      <p:cMediaNode>
                                        <p:cTn display="0" masterRel="sameClick">
                                          <p:stCondLst>
                                            <p:cond evt="begin" delay="0">
                                              <p:tn val="114"/>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299"/>
                  </p:tgtEl>
                </p:cond>
              </p:nextCondLst>
            </p:seq>
            <p:seq concurrent="1" nextAc="seek">
              <p:cTn id="117" restart="whenNotActive" fill="hold" evtFilter="cancelBubble" nodeType="interactiveSeq">
                <p:stCondLst>
                  <p:cond evt="onClick" delay="0">
                    <p:tgtEl>
                      <p:spTgt spid="438300"/>
                    </p:tgtEl>
                  </p:cond>
                </p:stCondLst>
                <p:endSync evt="end" delay="0">
                  <p:rtn val="all"/>
                </p:endSync>
                <p:childTnLst>
                  <p:par>
                    <p:cTn id="118" fill="hold" nodeType="clickPar">
                      <p:stCondLst>
                        <p:cond delay="0"/>
                      </p:stCondLst>
                      <p:childTnLst>
                        <p:par>
                          <p:cTn id="119" fill="hold" nodeType="withGroup">
                            <p:stCondLst>
                              <p:cond delay="0"/>
                            </p:stCondLst>
                            <p:childTnLst>
                              <p:par>
                                <p:cTn id="120" presetID="12" presetClass="exit" presetSubtype="1" fill="hold" nodeType="clickEffect">
                                  <p:stCondLst>
                                    <p:cond delay="0"/>
                                  </p:stCondLst>
                                  <p:childTnLst>
                                    <p:animEffect transition="out" filter="slide(fromTop)">
                                      <p:cBhvr>
                                        <p:cTn id="121" dur="300"/>
                                        <p:tgtEl>
                                          <p:spTgt spid="438300"/>
                                        </p:tgtEl>
                                      </p:cBhvr>
                                    </p:animEffect>
                                    <p:set>
                                      <p:cBhvr>
                                        <p:cTn id="122" dur="1" fill="hold">
                                          <p:stCondLst>
                                            <p:cond delay="299"/>
                                          </p:stCondLst>
                                        </p:cTn>
                                        <p:tgtEl>
                                          <p:spTgt spid="438300"/>
                                        </p:tgtEl>
                                        <p:attrNameLst>
                                          <p:attrName>style.visibility</p:attrName>
                                        </p:attrNameLst>
                                      </p:cBhvr>
                                      <p:to>
                                        <p:strVal val="hidden"/>
                                      </p:to>
                                    </p:set>
                                  </p:childTnLst>
                                  <p:subTnLst>
                                    <p:audio>
                                      <p:cMediaNode>
                                        <p:cTn display="0" masterRel="sameClick">
                                          <p:stCondLst>
                                            <p:cond evt="begin" delay="0">
                                              <p:tn val="120"/>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0"/>
                  </p:tgtEl>
                </p:cond>
              </p:nextCondLst>
            </p:seq>
            <p:seq concurrent="1" nextAc="seek">
              <p:cTn id="123" restart="whenNotActive" fill="hold" evtFilter="cancelBubble" nodeType="interactiveSeq">
                <p:stCondLst>
                  <p:cond evt="onClick" delay="0">
                    <p:tgtEl>
                      <p:spTgt spid="438301"/>
                    </p:tgtEl>
                  </p:cond>
                </p:stCondLst>
                <p:endSync evt="end" delay="0">
                  <p:rtn val="all"/>
                </p:endSync>
                <p:childTnLst>
                  <p:par>
                    <p:cTn id="124" fill="hold" nodeType="clickPar">
                      <p:stCondLst>
                        <p:cond delay="0"/>
                      </p:stCondLst>
                      <p:childTnLst>
                        <p:par>
                          <p:cTn id="125" fill="hold" nodeType="withGroup">
                            <p:stCondLst>
                              <p:cond delay="0"/>
                            </p:stCondLst>
                            <p:childTnLst>
                              <p:par>
                                <p:cTn id="126" presetID="12" presetClass="exit" presetSubtype="1" fill="hold" nodeType="clickEffect">
                                  <p:stCondLst>
                                    <p:cond delay="0"/>
                                  </p:stCondLst>
                                  <p:childTnLst>
                                    <p:animEffect transition="out" filter="slide(fromTop)">
                                      <p:cBhvr>
                                        <p:cTn id="127" dur="300"/>
                                        <p:tgtEl>
                                          <p:spTgt spid="438301"/>
                                        </p:tgtEl>
                                      </p:cBhvr>
                                    </p:animEffect>
                                    <p:set>
                                      <p:cBhvr>
                                        <p:cTn id="128" dur="1" fill="hold">
                                          <p:stCondLst>
                                            <p:cond delay="299"/>
                                          </p:stCondLst>
                                        </p:cTn>
                                        <p:tgtEl>
                                          <p:spTgt spid="438301"/>
                                        </p:tgtEl>
                                        <p:attrNameLst>
                                          <p:attrName>style.visibility</p:attrName>
                                        </p:attrNameLst>
                                      </p:cBhvr>
                                      <p:to>
                                        <p:strVal val="hidden"/>
                                      </p:to>
                                    </p:set>
                                  </p:childTnLst>
                                  <p:subTnLst>
                                    <p:audio>
                                      <p:cMediaNode>
                                        <p:cTn display="0" masterRel="sameClick">
                                          <p:stCondLst>
                                            <p:cond evt="begin" delay="0">
                                              <p:tn val="126"/>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1"/>
                  </p:tgtEl>
                </p:cond>
              </p:nextCondLst>
            </p:seq>
            <p:seq concurrent="1" nextAc="seek">
              <p:cTn id="129" restart="whenNotActive" fill="hold" evtFilter="cancelBubble" nodeType="interactiveSeq">
                <p:stCondLst>
                  <p:cond evt="onClick" delay="0">
                    <p:tgtEl>
                      <p:spTgt spid="438302"/>
                    </p:tgtEl>
                  </p:cond>
                </p:stCondLst>
                <p:endSync evt="end" delay="0">
                  <p:rtn val="all"/>
                </p:endSync>
                <p:childTnLst>
                  <p:par>
                    <p:cTn id="130" fill="hold" nodeType="clickPar">
                      <p:stCondLst>
                        <p:cond delay="0"/>
                      </p:stCondLst>
                      <p:childTnLst>
                        <p:par>
                          <p:cTn id="131" fill="hold" nodeType="withGroup">
                            <p:stCondLst>
                              <p:cond delay="0"/>
                            </p:stCondLst>
                            <p:childTnLst>
                              <p:par>
                                <p:cTn id="132" presetID="12" presetClass="exit" presetSubtype="1" fill="hold" nodeType="clickEffect">
                                  <p:stCondLst>
                                    <p:cond delay="0"/>
                                  </p:stCondLst>
                                  <p:childTnLst>
                                    <p:animEffect transition="out" filter="slide(fromTop)">
                                      <p:cBhvr>
                                        <p:cTn id="133" dur="400"/>
                                        <p:tgtEl>
                                          <p:spTgt spid="438302"/>
                                        </p:tgtEl>
                                      </p:cBhvr>
                                    </p:animEffect>
                                    <p:set>
                                      <p:cBhvr>
                                        <p:cTn id="134" dur="1" fill="hold">
                                          <p:stCondLst>
                                            <p:cond delay="399"/>
                                          </p:stCondLst>
                                        </p:cTn>
                                        <p:tgtEl>
                                          <p:spTgt spid="438302"/>
                                        </p:tgtEl>
                                        <p:attrNameLst>
                                          <p:attrName>style.visibility</p:attrName>
                                        </p:attrNameLst>
                                      </p:cBhvr>
                                      <p:to>
                                        <p:strVal val="hidden"/>
                                      </p:to>
                                    </p:set>
                                  </p:childTnLst>
                                  <p:subTnLst>
                                    <p:audio>
                                      <p:cMediaNode>
                                        <p:cTn display="0" masterRel="sameClick">
                                          <p:stCondLst>
                                            <p:cond evt="begin" delay="0">
                                              <p:tn val="132"/>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2"/>
                  </p:tgtEl>
                </p:cond>
              </p:nextCondLst>
            </p:seq>
            <p:seq concurrent="1" nextAc="seek">
              <p:cTn id="135" restart="whenNotActive" fill="hold" evtFilter="cancelBubble" nodeType="interactiveSeq">
                <p:stCondLst>
                  <p:cond evt="onClick" delay="0">
                    <p:tgtEl>
                      <p:spTgt spid="438303"/>
                    </p:tgtEl>
                  </p:cond>
                </p:stCondLst>
                <p:endSync evt="end" delay="0">
                  <p:rtn val="all"/>
                </p:endSync>
                <p:childTnLst>
                  <p:par>
                    <p:cTn id="136" fill="hold" nodeType="clickPar">
                      <p:stCondLst>
                        <p:cond delay="0"/>
                      </p:stCondLst>
                      <p:childTnLst>
                        <p:par>
                          <p:cTn id="137" fill="hold" nodeType="withGroup">
                            <p:stCondLst>
                              <p:cond delay="0"/>
                            </p:stCondLst>
                            <p:childTnLst>
                              <p:par>
                                <p:cTn id="138" presetID="12" presetClass="exit" presetSubtype="1" fill="hold" nodeType="clickEffect">
                                  <p:stCondLst>
                                    <p:cond delay="0"/>
                                  </p:stCondLst>
                                  <p:childTnLst>
                                    <p:animEffect transition="out" filter="slide(fromTop)">
                                      <p:cBhvr>
                                        <p:cTn id="139" dur="300"/>
                                        <p:tgtEl>
                                          <p:spTgt spid="438303"/>
                                        </p:tgtEl>
                                      </p:cBhvr>
                                    </p:animEffect>
                                    <p:set>
                                      <p:cBhvr>
                                        <p:cTn id="140" dur="1" fill="hold">
                                          <p:stCondLst>
                                            <p:cond delay="299"/>
                                          </p:stCondLst>
                                        </p:cTn>
                                        <p:tgtEl>
                                          <p:spTgt spid="438303"/>
                                        </p:tgtEl>
                                        <p:attrNameLst>
                                          <p:attrName>style.visibility</p:attrName>
                                        </p:attrNameLst>
                                      </p:cBhvr>
                                      <p:to>
                                        <p:strVal val="hidden"/>
                                      </p:to>
                                    </p:set>
                                  </p:childTnLst>
                                  <p:subTnLst>
                                    <p:audio>
                                      <p:cMediaNode>
                                        <p:cTn display="0" masterRel="sameClick">
                                          <p:stCondLst>
                                            <p:cond evt="begin" delay="0">
                                              <p:tn val="138"/>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3"/>
                  </p:tgtEl>
                </p:cond>
              </p:nextCondLst>
            </p:seq>
            <p:seq concurrent="1" nextAc="seek">
              <p:cTn id="141" restart="whenNotActive" fill="hold" evtFilter="cancelBubble" nodeType="interactiveSeq">
                <p:stCondLst>
                  <p:cond evt="onClick" delay="0">
                    <p:tgtEl>
                      <p:spTgt spid="438304"/>
                    </p:tgtEl>
                  </p:cond>
                </p:stCondLst>
                <p:endSync evt="end" delay="0">
                  <p:rtn val="all"/>
                </p:endSync>
                <p:childTnLst>
                  <p:par>
                    <p:cTn id="142" fill="hold" nodeType="clickPar">
                      <p:stCondLst>
                        <p:cond delay="0"/>
                      </p:stCondLst>
                      <p:childTnLst>
                        <p:par>
                          <p:cTn id="143" fill="hold" nodeType="withGroup">
                            <p:stCondLst>
                              <p:cond delay="0"/>
                            </p:stCondLst>
                            <p:childTnLst>
                              <p:par>
                                <p:cTn id="144" presetID="12" presetClass="exit" presetSubtype="1" fill="hold" nodeType="clickEffect">
                                  <p:stCondLst>
                                    <p:cond delay="0"/>
                                  </p:stCondLst>
                                  <p:childTnLst>
                                    <p:animEffect transition="out" filter="slide(fromTop)">
                                      <p:cBhvr>
                                        <p:cTn id="145" dur="300"/>
                                        <p:tgtEl>
                                          <p:spTgt spid="438304"/>
                                        </p:tgtEl>
                                      </p:cBhvr>
                                    </p:animEffect>
                                    <p:set>
                                      <p:cBhvr>
                                        <p:cTn id="146" dur="1" fill="hold">
                                          <p:stCondLst>
                                            <p:cond delay="299"/>
                                          </p:stCondLst>
                                        </p:cTn>
                                        <p:tgtEl>
                                          <p:spTgt spid="438304"/>
                                        </p:tgtEl>
                                        <p:attrNameLst>
                                          <p:attrName>style.visibility</p:attrName>
                                        </p:attrNameLst>
                                      </p:cBhvr>
                                      <p:to>
                                        <p:strVal val="hidden"/>
                                      </p:to>
                                    </p:set>
                                  </p:childTnLst>
                                  <p:subTnLst>
                                    <p:audio>
                                      <p:cMediaNode>
                                        <p:cTn display="0" masterRel="sameClick">
                                          <p:stCondLst>
                                            <p:cond evt="begin" delay="0">
                                              <p:tn val="144"/>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4"/>
                  </p:tgtEl>
                </p:cond>
              </p:nextCondLst>
            </p:seq>
            <p:seq concurrent="1" nextAc="seek">
              <p:cTn id="147" restart="whenNotActive" fill="hold" evtFilter="cancelBubble" nodeType="interactiveSeq">
                <p:stCondLst>
                  <p:cond evt="onClick" delay="0">
                    <p:tgtEl>
                      <p:spTgt spid="438331"/>
                    </p:tgtEl>
                  </p:cond>
                </p:stCondLst>
                <p:endSync evt="end" delay="0">
                  <p:rtn val="all"/>
                </p:endSync>
                <p:childTnLst>
                  <p:par>
                    <p:cTn id="148" fill="hold" nodeType="clickPar">
                      <p:stCondLst>
                        <p:cond delay="0"/>
                      </p:stCondLst>
                      <p:childTnLst>
                        <p:par>
                          <p:cTn id="149" fill="hold" nodeType="withGroup">
                            <p:stCondLst>
                              <p:cond delay="0"/>
                            </p:stCondLst>
                            <p:childTnLst>
                              <p:par>
                                <p:cTn id="150" presetID="42" presetClass="path" presetSubtype="0" fill="hold" nodeType="clickEffect">
                                  <p:stCondLst>
                                    <p:cond delay="0"/>
                                  </p:stCondLst>
                                  <p:childTnLst>
                                    <p:animMotion origin="layout" path="M -0.97014 -0.19352 L -0.97014 -0.19352 " pathEditMode="fixed" rAng="0" ptsTypes="AA">
                                      <p:cBhvr>
                                        <p:cTn id="151" dur="10" fill="hold"/>
                                        <p:tgtEl>
                                          <p:spTgt spid="438297"/>
                                        </p:tgtEl>
                                        <p:attrNameLst>
                                          <p:attrName>ppt_x</p:attrName>
                                          <p:attrName>ppt_y</p:attrName>
                                        </p:attrNameLst>
                                      </p:cBhvr>
                                      <p:rCtr x="0" y="0"/>
                                    </p:animMotion>
                                  </p:childTnLst>
                                </p:cTn>
                              </p:par>
                              <p:par>
                                <p:cTn id="152" presetID="42" presetClass="path" presetSubtype="0" fill="hold" nodeType="withEffect">
                                  <p:stCondLst>
                                    <p:cond delay="0"/>
                                  </p:stCondLst>
                                  <p:childTnLst>
                                    <p:animMotion origin="layout" path="M -0.97014 -0.19352 L -0.97014 -0.19352 " pathEditMode="fixed" rAng="0" ptsTypes="AA">
                                      <p:cBhvr>
                                        <p:cTn id="153" dur="10" fill="hold"/>
                                        <p:tgtEl>
                                          <p:spTgt spid="438303"/>
                                        </p:tgtEl>
                                        <p:attrNameLst>
                                          <p:attrName>ppt_x</p:attrName>
                                          <p:attrName>ppt_y</p:attrName>
                                        </p:attrNameLst>
                                      </p:cBhvr>
                                      <p:rCtr x="0" y="0"/>
                                    </p:animMotion>
                                  </p:childTnLst>
                                </p:cTn>
                              </p:par>
                              <p:par>
                                <p:cTn id="154" presetID="42" presetClass="path" presetSubtype="0" fill="hold" nodeType="withEffect">
                                  <p:stCondLst>
                                    <p:cond delay="0"/>
                                  </p:stCondLst>
                                  <p:childTnLst>
                                    <p:animMotion origin="layout" path="M -0.97014 -0.19353 L -0.97014 -0.19353 " pathEditMode="fixed" rAng="0" ptsTypes="AA">
                                      <p:cBhvr>
                                        <p:cTn id="155" dur="10" fill="hold"/>
                                        <p:tgtEl>
                                          <p:spTgt spid="438302"/>
                                        </p:tgtEl>
                                        <p:attrNameLst>
                                          <p:attrName>ppt_x</p:attrName>
                                          <p:attrName>ppt_y</p:attrName>
                                        </p:attrNameLst>
                                      </p:cBhvr>
                                      <p:rCtr x="0" y="0"/>
                                    </p:animMotion>
                                  </p:childTnLst>
                                </p:cTn>
                              </p:par>
                              <p:par>
                                <p:cTn id="156" presetID="42" presetClass="path" presetSubtype="0" fill="hold" nodeType="withEffect">
                                  <p:stCondLst>
                                    <p:cond delay="0"/>
                                  </p:stCondLst>
                                  <p:childTnLst>
                                    <p:animMotion origin="layout" path="M -0.97014 -0.19353 L -0.97014 -0.19353 " pathEditMode="fixed" rAng="0" ptsTypes="AA">
                                      <p:cBhvr>
                                        <p:cTn id="157" dur="10" fill="hold"/>
                                        <p:tgtEl>
                                          <p:spTgt spid="438301"/>
                                        </p:tgtEl>
                                        <p:attrNameLst>
                                          <p:attrName>ppt_x</p:attrName>
                                          <p:attrName>ppt_y</p:attrName>
                                        </p:attrNameLst>
                                      </p:cBhvr>
                                      <p:rCtr x="0" y="0"/>
                                    </p:animMotion>
                                  </p:childTnLst>
                                </p:cTn>
                              </p:par>
                              <p:par>
                                <p:cTn id="158" presetID="42" presetClass="path" presetSubtype="0" fill="hold" nodeType="withEffect">
                                  <p:stCondLst>
                                    <p:cond delay="0"/>
                                  </p:stCondLst>
                                  <p:childTnLst>
                                    <p:animMotion origin="layout" path="M -0.97013 -0.19352 L -0.97013 -0.19352 " pathEditMode="fixed" rAng="0" ptsTypes="AA">
                                      <p:cBhvr>
                                        <p:cTn id="159" dur="10" fill="hold"/>
                                        <p:tgtEl>
                                          <p:spTgt spid="438300"/>
                                        </p:tgtEl>
                                        <p:attrNameLst>
                                          <p:attrName>ppt_x</p:attrName>
                                          <p:attrName>ppt_y</p:attrName>
                                        </p:attrNameLst>
                                      </p:cBhvr>
                                      <p:rCtr x="0" y="0"/>
                                    </p:animMotion>
                                  </p:childTnLst>
                                </p:cTn>
                              </p:par>
                              <p:par>
                                <p:cTn id="160" presetID="42" presetClass="path" presetSubtype="0" fill="hold" nodeType="withEffect">
                                  <p:stCondLst>
                                    <p:cond delay="0"/>
                                  </p:stCondLst>
                                  <p:childTnLst>
                                    <p:animMotion origin="layout" path="M -0.97013 -0.19352 L -0.97013 -0.19352 " pathEditMode="fixed" rAng="0" ptsTypes="AA">
                                      <p:cBhvr>
                                        <p:cTn id="161" dur="10" fill="hold"/>
                                        <p:tgtEl>
                                          <p:spTgt spid="438299"/>
                                        </p:tgtEl>
                                        <p:attrNameLst>
                                          <p:attrName>ppt_x</p:attrName>
                                          <p:attrName>ppt_y</p:attrName>
                                        </p:attrNameLst>
                                      </p:cBhvr>
                                      <p:rCtr x="0" y="0"/>
                                    </p:animMotion>
                                  </p:childTnLst>
                                </p:cTn>
                              </p:par>
                              <p:par>
                                <p:cTn id="162" presetID="42" presetClass="path" presetSubtype="0" fill="hold" nodeType="withEffect">
                                  <p:stCondLst>
                                    <p:cond delay="0"/>
                                  </p:stCondLst>
                                  <p:childTnLst>
                                    <p:animMotion origin="layout" path="M -0.97013 -0.19352 L -0.97013 -0.19352 " pathEditMode="fixed" rAng="0" ptsTypes="AA">
                                      <p:cBhvr>
                                        <p:cTn id="163" dur="10" fill="hold"/>
                                        <p:tgtEl>
                                          <p:spTgt spid="438298"/>
                                        </p:tgtEl>
                                        <p:attrNameLst>
                                          <p:attrName>ppt_x</p:attrName>
                                          <p:attrName>ppt_y</p:attrName>
                                        </p:attrNameLst>
                                      </p:cBhvr>
                                      <p:rCtr x="0" y="0"/>
                                    </p:animMotion>
                                  </p:childTnLst>
                                </p:cTn>
                              </p:par>
                              <p:par>
                                <p:cTn id="164" presetID="42" presetClass="path" presetSubtype="0" fill="hold" nodeType="withEffect">
                                  <p:stCondLst>
                                    <p:cond delay="0"/>
                                  </p:stCondLst>
                                  <p:childTnLst>
                                    <p:animMotion origin="layout" path="M -0.97013 -0.19352 L -0.97013 -0.19352 " pathEditMode="fixed" rAng="0" ptsTypes="AA">
                                      <p:cBhvr>
                                        <p:cTn id="165" dur="10" fill="hold"/>
                                        <p:tgtEl>
                                          <p:spTgt spid="438304"/>
                                        </p:tgtEl>
                                        <p:attrNameLst>
                                          <p:attrName>ppt_x</p:attrName>
                                          <p:attrName>ppt_y</p:attrName>
                                        </p:attrNameLst>
                                      </p:cBhvr>
                                      <p:rCtr x="0" y="0"/>
                                    </p:animMotion>
                                  </p:childTnLst>
                                </p:cTn>
                              </p:par>
                              <p:par>
                                <p:cTn id="166" presetID="42" presetClass="path" presetSubtype="0" fill="hold" grpId="1" nodeType="withEffect">
                                  <p:stCondLst>
                                    <p:cond delay="0"/>
                                  </p:stCondLst>
                                  <p:iterate type="lt">
                                    <p:tmPct val="0"/>
                                  </p:iterate>
                                  <p:childTnLst>
                                    <p:animMotion origin="layout" path="M -0.96737 0.41436 L -0.96737 0.41436 " pathEditMode="fixed" rAng="0" ptsTypes="AA">
                                      <p:cBhvr>
                                        <p:cTn id="167" dur="10" fill="hold"/>
                                        <p:tgtEl>
                                          <p:spTgt spid="438335">
                                            <p:bg/>
                                          </p:spTgt>
                                        </p:tgtEl>
                                        <p:attrNameLst>
                                          <p:attrName>ppt_x</p:attrName>
                                          <p:attrName>ppt_y</p:attrName>
                                        </p:attrNameLst>
                                      </p:cBhvr>
                                      <p:rCtr x="0" y="0"/>
                                    </p:animMotion>
                                  </p:childTnLst>
                                </p:cTn>
                              </p:par>
                              <p:par>
                                <p:cTn id="168" presetID="42" presetClass="path" presetSubtype="0" fill="hold" grpId="1" nodeType="withEffect">
                                  <p:stCondLst>
                                    <p:cond delay="0"/>
                                  </p:stCondLst>
                                  <p:iterate type="lt">
                                    <p:tmPct val="0"/>
                                  </p:iterate>
                                  <p:childTnLst>
                                    <p:animMotion origin="layout" path="M -0.9764 0.41436 L -0.9764 0.41436 " pathEditMode="fixed" rAng="0" ptsTypes="AA">
                                      <p:cBhvr>
                                        <p:cTn id="169" dur="10" fill="hold"/>
                                        <p:tgtEl>
                                          <p:spTgt spid="438335">
                                            <p:txEl>
                                              <p:pRg st="0" end="0"/>
                                            </p:txEl>
                                          </p:spTgt>
                                        </p:tgtEl>
                                        <p:attrNameLst>
                                          <p:attrName>ppt_x</p:attrName>
                                          <p:attrName>ppt_y</p:attrName>
                                        </p:attrNameLst>
                                      </p:cBhvr>
                                      <p:rCtr x="0" y="0"/>
                                    </p:animMotion>
                                  </p:childTnLst>
                                </p:cTn>
                              </p:par>
                              <p:par>
                                <p:cTn id="170" presetID="1" presetClass="exit" presetSubtype="0" fill="hold" grpId="2" nodeType="withEffect">
                                  <p:stCondLst>
                                    <p:cond delay="0"/>
                                  </p:stCondLst>
                                  <p:childTnLst>
                                    <p:set>
                                      <p:cBhvr>
                                        <p:cTn id="171" dur="1" fill="hold">
                                          <p:stCondLst>
                                            <p:cond delay="0"/>
                                          </p:stCondLst>
                                        </p:cTn>
                                        <p:tgtEl>
                                          <p:spTgt spid="438335">
                                            <p:txEl>
                                              <p:pRg st="0" end="0"/>
                                            </p:txEl>
                                          </p:spTgt>
                                        </p:tgtEl>
                                        <p:attrNameLst>
                                          <p:attrName>style.visibility</p:attrName>
                                        </p:attrNameLst>
                                      </p:cBhvr>
                                      <p:to>
                                        <p:strVal val="hidden"/>
                                      </p:to>
                                    </p:set>
                                  </p:childTnLst>
                                </p:cTn>
                              </p:par>
                              <p:par>
                                <p:cTn id="172" presetID="1" presetClass="exit" presetSubtype="0" fill="hold" grpId="2" nodeType="withEffect">
                                  <p:stCondLst>
                                    <p:cond delay="0"/>
                                  </p:stCondLst>
                                  <p:childTnLst>
                                    <p:set>
                                      <p:cBhvr>
                                        <p:cTn id="173" dur="1" fill="hold">
                                          <p:stCondLst>
                                            <p:cond delay="0"/>
                                          </p:stCondLst>
                                        </p:cTn>
                                        <p:tgtEl>
                                          <p:spTgt spid="438335">
                                            <p:bg/>
                                          </p:spTgt>
                                        </p:tgtEl>
                                        <p:attrNameLst>
                                          <p:attrName>style.visibility</p:attrName>
                                        </p:attrNameLst>
                                      </p:cBhvr>
                                      <p:to>
                                        <p:strVal val="hidden"/>
                                      </p:to>
                                    </p:set>
                                  </p:childTnLst>
                                </p:cTn>
                              </p:par>
                            </p:childTnLst>
                          </p:cTn>
                        </p:par>
                        <p:par>
                          <p:cTn id="174" fill="hold" nodeType="afterGroup">
                            <p:stCondLst>
                              <p:cond delay="10"/>
                            </p:stCondLst>
                            <p:childTnLst>
                              <p:par>
                                <p:cTn id="175" presetID="12" presetClass="exit" presetSubtype="1" fill="hold" nodeType="afterEffect">
                                  <p:stCondLst>
                                    <p:cond delay="0"/>
                                  </p:stCondLst>
                                  <p:childTnLst>
                                    <p:animEffect transition="out" filter="slide(fromTop)">
                                      <p:cBhvr>
                                        <p:cTn id="176" dur="1000"/>
                                        <p:tgtEl>
                                          <p:spTgt spid="438332"/>
                                        </p:tgtEl>
                                      </p:cBhvr>
                                    </p:animEffect>
                                    <p:set>
                                      <p:cBhvr>
                                        <p:cTn id="177" dur="1" fill="hold">
                                          <p:stCondLst>
                                            <p:cond delay="999"/>
                                          </p:stCondLst>
                                        </p:cTn>
                                        <p:tgtEl>
                                          <p:spTgt spid="438332"/>
                                        </p:tgtEl>
                                        <p:attrNameLst>
                                          <p:attrName>style.visibility</p:attrName>
                                        </p:attrNameLst>
                                      </p:cBhvr>
                                      <p:to>
                                        <p:strVal val="hidden"/>
                                      </p:to>
                                    </p:set>
                                  </p:childTnLst>
                                </p:cTn>
                              </p:par>
                            </p:childTnLst>
                          </p:cTn>
                        </p:par>
                        <p:par>
                          <p:cTn id="178" fill="hold" nodeType="afterGroup">
                            <p:stCondLst>
                              <p:cond delay="1010"/>
                            </p:stCondLst>
                            <p:childTnLst>
                              <p:par>
                                <p:cTn id="179" presetID="10" presetClass="entr" presetSubtype="0" fill="hold" grpId="5" nodeType="afterEffect">
                                  <p:stCondLst>
                                    <p:cond delay="490"/>
                                  </p:stCondLst>
                                  <p:childTnLst>
                                    <p:set>
                                      <p:cBhvr>
                                        <p:cTn id="180" dur="1" fill="hold">
                                          <p:stCondLst>
                                            <p:cond delay="0"/>
                                          </p:stCondLst>
                                        </p:cTn>
                                        <p:tgtEl>
                                          <p:spTgt spid="438335">
                                            <p:bg/>
                                          </p:spTgt>
                                        </p:tgtEl>
                                        <p:attrNameLst>
                                          <p:attrName>style.visibility</p:attrName>
                                        </p:attrNameLst>
                                      </p:cBhvr>
                                      <p:to>
                                        <p:strVal val="visible"/>
                                      </p:to>
                                    </p:set>
                                    <p:animEffect transition="in" filter="fade">
                                      <p:cBhvr>
                                        <p:cTn id="181" dur="500"/>
                                        <p:tgtEl>
                                          <p:spTgt spid="438335">
                                            <p:bg/>
                                          </p:spTgt>
                                        </p:tgtEl>
                                      </p:cBhvr>
                                    </p:animEffect>
                                  </p:childTnLst>
                                </p:cTn>
                              </p:par>
                            </p:childTnLst>
                          </p:cTn>
                        </p:par>
                        <p:par>
                          <p:cTn id="182" fill="hold" nodeType="afterGroup">
                            <p:stCondLst>
                              <p:cond delay="2000"/>
                            </p:stCondLst>
                            <p:childTnLst>
                              <p:par>
                                <p:cTn id="183" presetID="10" presetClass="entr" presetSubtype="0" fill="hold" grpId="4" nodeType="afterEffect">
                                  <p:stCondLst>
                                    <p:cond delay="0"/>
                                  </p:stCondLst>
                                  <p:iterate type="lt">
                                    <p:tmPct val="0"/>
                                  </p:iterate>
                                  <p:childTnLst>
                                    <p:set>
                                      <p:cBhvr>
                                        <p:cTn id="184" dur="1" fill="hold">
                                          <p:stCondLst>
                                            <p:cond delay="0"/>
                                          </p:stCondLst>
                                        </p:cTn>
                                        <p:tgtEl>
                                          <p:spTgt spid="438335">
                                            <p:txEl>
                                              <p:pRg st="0" end="0"/>
                                            </p:txEl>
                                          </p:spTgt>
                                        </p:tgtEl>
                                        <p:attrNameLst>
                                          <p:attrName>style.visibility</p:attrName>
                                        </p:attrNameLst>
                                      </p:cBhvr>
                                      <p:to>
                                        <p:strVal val="visible"/>
                                      </p:to>
                                    </p:set>
                                    <p:animEffect transition="in" filter="fade">
                                      <p:cBhvr>
                                        <p:cTn id="185" dur="500"/>
                                        <p:tgtEl>
                                          <p:spTgt spid="438335">
                                            <p:txEl>
                                              <p:pRg st="0" end="0"/>
                                            </p:txEl>
                                          </p:spTgt>
                                        </p:tgtEl>
                                      </p:cBhvr>
                                    </p:animEffect>
                                  </p:childTnLst>
                                </p:cTn>
                              </p:par>
                            </p:childTnLst>
                          </p:cTn>
                        </p:par>
                        <p:par>
                          <p:cTn id="186" fill="hold" nodeType="afterGroup">
                            <p:stCondLst>
                              <p:cond delay="2500"/>
                            </p:stCondLst>
                            <p:childTnLst>
                              <p:par>
                                <p:cTn id="187" presetID="27" presetClass="entr" presetSubtype="0" fill="hold" grpId="3" nodeType="afterEffect">
                                  <p:stCondLst>
                                    <p:cond delay="0"/>
                                  </p:stCondLst>
                                  <p:iterate type="lt">
                                    <p:tmPct val="50000"/>
                                  </p:iterate>
                                  <p:childTnLst>
                                    <p:set>
                                      <p:cBhvr>
                                        <p:cTn id="188" dur="1" fill="hold">
                                          <p:stCondLst>
                                            <p:cond delay="0"/>
                                          </p:stCondLst>
                                        </p:cTn>
                                        <p:tgtEl>
                                          <p:spTgt spid="438335">
                                            <p:txEl>
                                              <p:pRg st="0" end="0"/>
                                            </p:txEl>
                                          </p:spTgt>
                                        </p:tgtEl>
                                        <p:attrNameLst>
                                          <p:attrName>style.visibility</p:attrName>
                                        </p:attrNameLst>
                                      </p:cBhvr>
                                      <p:to>
                                        <p:strVal val="visible"/>
                                      </p:to>
                                    </p:set>
                                    <p:anim calcmode="discrete" valueType="clr">
                                      <p:cBhvr override="childStyle">
                                        <p:cTn id="189" dur="80"/>
                                        <p:tgtEl>
                                          <p:spTgt spid="438335">
                                            <p:txEl>
                                              <p:pRg st="0" end="0"/>
                                            </p:txEl>
                                          </p:spTgt>
                                        </p:tgtEl>
                                        <p:attrNameLst>
                                          <p:attrName>style.color</p:attrName>
                                        </p:attrNameLst>
                                      </p:cBhvr>
                                      <p:tavLst>
                                        <p:tav tm="0">
                                          <p:val>
                                            <p:clrVal>
                                              <a:srgbClr val="CC9900"/>
                                            </p:clrVal>
                                          </p:val>
                                        </p:tav>
                                        <p:tav tm="50000">
                                          <p:val>
                                            <p:clrVal>
                                              <a:srgbClr val="663300"/>
                                            </p:clrVal>
                                          </p:val>
                                        </p:tav>
                                      </p:tavLst>
                                    </p:anim>
                                    <p:anim calcmode="discrete" valueType="clr">
                                      <p:cBhvr>
                                        <p:cTn id="190" dur="80"/>
                                        <p:tgtEl>
                                          <p:spTgt spid="438335">
                                            <p:txEl>
                                              <p:pRg st="0" end="0"/>
                                            </p:txEl>
                                          </p:spTgt>
                                        </p:tgtEl>
                                        <p:attrNameLst>
                                          <p:attrName>fillcolor</p:attrName>
                                        </p:attrNameLst>
                                      </p:cBhvr>
                                      <p:tavLst>
                                        <p:tav tm="0">
                                          <p:val>
                                            <p:clrVal>
                                              <a:schemeClr val="accent2"/>
                                            </p:clrVal>
                                          </p:val>
                                        </p:tav>
                                        <p:tav tm="50000">
                                          <p:val>
                                            <p:clrVal>
                                              <a:schemeClr val="hlink"/>
                                            </p:clrVal>
                                          </p:val>
                                        </p:tav>
                                      </p:tavLst>
                                    </p:anim>
                                    <p:set>
                                      <p:cBhvr>
                                        <p:cTn id="191" dur="80"/>
                                        <p:tgtEl>
                                          <p:spTgt spid="438335">
                                            <p:txEl>
                                              <p:pRg st="0" end="0"/>
                                            </p:txEl>
                                          </p:spTgt>
                                        </p:tgtEl>
                                        <p:attrNameLst>
                                          <p:attrName>fill.type</p:attrName>
                                        </p:attrNameLst>
                                      </p:cBhvr>
                                      <p:to>
                                        <p:strVal val="solid"/>
                                      </p:to>
                                    </p:set>
                                  </p:childTnLst>
                                </p:cTn>
                              </p:par>
                            </p:childTnLst>
                          </p:cTn>
                        </p:par>
                      </p:childTnLst>
                    </p:cTn>
                  </p:par>
                </p:childTnLst>
              </p:cTn>
              <p:nextCondLst>
                <p:cond evt="onClick" delay="0">
                  <p:tgtEl>
                    <p:spTgt spid="438331"/>
                  </p:tgtEl>
                </p:cond>
              </p:nextCondLst>
            </p:seq>
            <p:seq concurrent="1" nextAc="seek">
              <p:cTn id="192" restart="whenNotActive" fill="hold" evtFilter="cancelBubble" nodeType="interactiveSeq">
                <p:stCondLst>
                  <p:cond evt="onClick" delay="0">
                    <p:tgtEl>
                      <p:spTgt spid="438336"/>
                    </p:tgtEl>
                  </p:cond>
                </p:stCondLst>
                <p:endSync evt="end" delay="0">
                  <p:rtn val="all"/>
                </p:endSync>
                <p:childTnLst>
                  <p:par>
                    <p:cTn id="193" fill="hold" nodeType="clickPar">
                      <p:stCondLst>
                        <p:cond delay="0"/>
                      </p:stCondLst>
                      <p:childTnLst>
                        <p:par>
                          <p:cTn id="194" fill="hold" nodeType="withGroup">
                            <p:stCondLst>
                              <p:cond delay="0"/>
                            </p:stCondLst>
                            <p:childTnLst>
                              <p:par>
                                <p:cTn id="195" presetID="3" presetClass="entr" presetSubtype="0" fill="hold" grpId="1" nodeType="clickEffect">
                                  <p:stCondLst>
                                    <p:cond delay="0"/>
                                  </p:stCondLst>
                                  <p:childTnLst>
                                    <p:set>
                                      <p:cBhvr>
                                        <p:cTn id="196" dur="1" fill="hold">
                                          <p:stCondLst>
                                            <p:cond delay="0"/>
                                          </p:stCondLst>
                                        </p:cTn>
                                        <p:tgtEl>
                                          <p:spTgt spid="438286"/>
                                        </p:tgtEl>
                                        <p:attrNameLst>
                                          <p:attrName>style.visibility</p:attrName>
                                        </p:attrNameLst>
                                      </p:cBhvr>
                                      <p:to>
                                        <p:strVal val="visible"/>
                                      </p:to>
                                    </p:set>
                                  </p:childTnLst>
                                </p:cTn>
                              </p:par>
                              <p:par>
                                <p:cTn id="197" presetID="3" presetClass="exit" presetSubtype="0" fill="hold" grpId="2" nodeType="withEffect">
                                  <p:stCondLst>
                                    <p:cond delay="0"/>
                                  </p:stCondLst>
                                  <p:childTnLst>
                                    <p:set>
                                      <p:cBhvr>
                                        <p:cTn id="198" dur="1" fill="hold">
                                          <p:stCondLst>
                                            <p:cond delay="0"/>
                                          </p:stCondLst>
                                        </p:cTn>
                                        <p:tgtEl>
                                          <p:spTgt spid="438287"/>
                                        </p:tgtEl>
                                        <p:attrNameLst>
                                          <p:attrName>style.visibility</p:attrName>
                                        </p:attrNameLst>
                                      </p:cBhvr>
                                      <p:to>
                                        <p:strVal val="hidden"/>
                                      </p:to>
                                    </p:set>
                                  </p:childTnLst>
                                </p:cTn>
                              </p:par>
                              <p:par>
                                <p:cTn id="199" presetID="3" presetClass="exit" presetSubtype="0" fill="hold" grpId="1" nodeType="withEffect">
                                  <p:stCondLst>
                                    <p:cond delay="0"/>
                                  </p:stCondLst>
                                  <p:childTnLst>
                                    <p:set>
                                      <p:cBhvr>
                                        <p:cTn id="200" dur="1" fill="hold">
                                          <p:stCondLst>
                                            <p:cond delay="0"/>
                                          </p:stCondLst>
                                        </p:cTn>
                                        <p:tgtEl>
                                          <p:spTgt spid="438288"/>
                                        </p:tgtEl>
                                        <p:attrNameLst>
                                          <p:attrName>style.visibility</p:attrName>
                                        </p:attrNameLst>
                                      </p:cBhvr>
                                      <p:to>
                                        <p:strVal val="hidden"/>
                                      </p:to>
                                    </p:set>
                                  </p:childTnLst>
                                </p:cTn>
                              </p:par>
                              <p:par>
                                <p:cTn id="201" presetID="3" presetClass="exit" presetSubtype="0" fill="hold" grpId="1" nodeType="withEffect">
                                  <p:stCondLst>
                                    <p:cond delay="0"/>
                                  </p:stCondLst>
                                  <p:childTnLst>
                                    <p:set>
                                      <p:cBhvr>
                                        <p:cTn id="202" dur="1" fill="hold">
                                          <p:stCondLst>
                                            <p:cond delay="0"/>
                                          </p:stCondLst>
                                        </p:cTn>
                                        <p:tgtEl>
                                          <p:spTgt spid="438283"/>
                                        </p:tgtEl>
                                        <p:attrNameLst>
                                          <p:attrName>style.visibility</p:attrName>
                                        </p:attrNameLst>
                                      </p:cBhvr>
                                      <p:to>
                                        <p:strVal val="hidden"/>
                                      </p:to>
                                    </p:set>
                                  </p:childTnLst>
                                </p:cTn>
                              </p:par>
                              <p:par>
                                <p:cTn id="203" presetID="3" presetClass="exit" presetSubtype="0" fill="hold" grpId="1" nodeType="withEffect">
                                  <p:stCondLst>
                                    <p:cond delay="0"/>
                                  </p:stCondLst>
                                  <p:childTnLst>
                                    <p:set>
                                      <p:cBhvr>
                                        <p:cTn id="204" dur="1" fill="hold">
                                          <p:stCondLst>
                                            <p:cond delay="0"/>
                                          </p:stCondLst>
                                        </p:cTn>
                                        <p:tgtEl>
                                          <p:spTgt spid="438284"/>
                                        </p:tgtEl>
                                        <p:attrNameLst>
                                          <p:attrName>style.visibility</p:attrName>
                                        </p:attrNameLst>
                                      </p:cBhvr>
                                      <p:to>
                                        <p:strVal val="hidden"/>
                                      </p:to>
                                    </p:set>
                                  </p:childTnLst>
                                </p:cTn>
                              </p:par>
                              <p:par>
                                <p:cTn id="205" presetID="3" presetClass="exit" presetSubtype="0" fill="hold" grpId="1" nodeType="withEffect">
                                  <p:stCondLst>
                                    <p:cond delay="0"/>
                                  </p:stCondLst>
                                  <p:childTnLst>
                                    <p:set>
                                      <p:cBhvr>
                                        <p:cTn id="206" dur="1" fill="hold">
                                          <p:stCondLst>
                                            <p:cond delay="0"/>
                                          </p:stCondLst>
                                        </p:cTn>
                                        <p:tgtEl>
                                          <p:spTgt spid="438285"/>
                                        </p:tgtEl>
                                        <p:attrNameLst>
                                          <p:attrName>style.visibility</p:attrName>
                                        </p:attrNameLst>
                                      </p:cBhvr>
                                      <p:to>
                                        <p:strVal val="hidden"/>
                                      </p:to>
                                    </p:set>
                                  </p:childTnLst>
                                </p:cTn>
                              </p:par>
                            </p:childTnLst>
                          </p:cTn>
                        </p:par>
                      </p:childTnLst>
                    </p:cTn>
                  </p:par>
                </p:childTnLst>
              </p:cTn>
              <p:nextCondLst>
                <p:cond evt="onClick" delay="0">
                  <p:tgtEl>
                    <p:spTgt spid="438336"/>
                  </p:tgtEl>
                </p:cond>
              </p:nextCondLst>
            </p:seq>
            <p:seq concurrent="1" nextAc="seek">
              <p:cTn id="207" restart="whenNotActive" fill="hold" evtFilter="cancelBubble" nodeType="interactiveSeq">
                <p:stCondLst>
                  <p:cond evt="onClick" delay="0">
                    <p:tgtEl>
                      <p:spTgt spid="78"/>
                    </p:tgtEl>
                  </p:cond>
                </p:stCondLst>
                <p:endSync evt="end" delay="0">
                  <p:rtn val="all"/>
                </p:endSync>
                <p:childTnLst>
                  <p:par>
                    <p:cTn id="208" fill="hold">
                      <p:stCondLst>
                        <p:cond delay="0"/>
                      </p:stCondLst>
                      <p:childTnLst>
                        <p:par>
                          <p:cTn id="209" fill="hold">
                            <p:stCondLst>
                              <p:cond delay="0"/>
                            </p:stCondLst>
                            <p:childTnLst>
                              <p:par>
                                <p:cTn id="210" presetID="10" presetClass="exit" presetSubtype="0" fill="hold" grpId="0" nodeType="afterEffect">
                                  <p:stCondLst>
                                    <p:cond delay="0"/>
                                  </p:stCondLst>
                                  <p:iterate type="lt">
                                    <p:tmPct val="0"/>
                                  </p:iterate>
                                  <p:childTnLst>
                                    <p:animEffect transition="out" filter="fade">
                                      <p:cBhvr>
                                        <p:cTn id="211" dur="500"/>
                                        <p:tgtEl>
                                          <p:spTgt spid="438335">
                                            <p:txEl>
                                              <p:pRg st="0" end="0"/>
                                            </p:txEl>
                                          </p:spTgt>
                                        </p:tgtEl>
                                      </p:cBhvr>
                                    </p:animEffect>
                                    <p:set>
                                      <p:cBhvr>
                                        <p:cTn id="212" dur="1" fill="hold">
                                          <p:stCondLst>
                                            <p:cond delay="499"/>
                                          </p:stCondLst>
                                        </p:cTn>
                                        <p:tgtEl>
                                          <p:spTgt spid="438335">
                                            <p:txEl>
                                              <p:pRg st="0" end="0"/>
                                            </p:txEl>
                                          </p:spTgt>
                                        </p:tgtEl>
                                        <p:attrNameLst>
                                          <p:attrName>style.visibility</p:attrName>
                                        </p:attrNameLst>
                                      </p:cBhvr>
                                      <p:to>
                                        <p:strVal val="hidden"/>
                                      </p:to>
                                    </p:set>
                                  </p:childTnLst>
                                </p:cTn>
                              </p:par>
                            </p:childTnLst>
                          </p:cTn>
                        </p:par>
                        <p:par>
                          <p:cTn id="213" fill="hold">
                            <p:stCondLst>
                              <p:cond delay="500"/>
                            </p:stCondLst>
                            <p:childTnLst>
                              <p:par>
                                <p:cTn id="214" presetID="10" presetClass="exit" presetSubtype="0" fill="hold" grpId="0" nodeType="afterEffect">
                                  <p:stCondLst>
                                    <p:cond delay="0"/>
                                  </p:stCondLst>
                                  <p:iterate type="lt">
                                    <p:tmPct val="0"/>
                                  </p:iterate>
                                  <p:childTnLst>
                                    <p:animEffect transition="out" filter="fade">
                                      <p:cBhvr>
                                        <p:cTn id="215" dur="500"/>
                                        <p:tgtEl>
                                          <p:spTgt spid="438335">
                                            <p:bg/>
                                          </p:spTgt>
                                        </p:tgtEl>
                                      </p:cBhvr>
                                    </p:animEffect>
                                    <p:set>
                                      <p:cBhvr>
                                        <p:cTn id="216" dur="1" fill="hold">
                                          <p:stCondLst>
                                            <p:cond delay="499"/>
                                          </p:stCondLst>
                                        </p:cTn>
                                        <p:tgtEl>
                                          <p:spTgt spid="438335">
                                            <p:bg/>
                                          </p:spTgt>
                                        </p:tgtEl>
                                        <p:attrNameLst>
                                          <p:attrName>style.visibility</p:attrName>
                                        </p:attrNameLst>
                                      </p:cBhvr>
                                      <p:to>
                                        <p:strVal val="hidden"/>
                                      </p:to>
                                    </p:set>
                                  </p:childTnLst>
                                </p:cTn>
                              </p:par>
                            </p:childTnLst>
                          </p:cTn>
                        </p:par>
                      </p:childTnLst>
                    </p:cTn>
                  </p:par>
                </p:childTnLst>
              </p:cTn>
              <p:nextCondLst>
                <p:cond evt="onClick" delay="0">
                  <p:tgtEl>
                    <p:spTgt spid="78"/>
                  </p:tgtEl>
                </p:cond>
              </p:nextCondLst>
            </p:seq>
          </p:childTnLst>
        </p:cTn>
      </p:par>
    </p:tnLst>
    <p:bldLst>
      <p:bldP spid="438275" grpId="0" animBg="1"/>
      <p:bldP spid="438276" grpId="0" animBg="1"/>
      <p:bldP spid="438277" grpId="0" animBg="1"/>
      <p:bldP spid="438278" grpId="0" animBg="1"/>
      <p:bldP spid="438279" grpId="0" animBg="1"/>
      <p:bldP spid="438280" grpId="0" animBg="1"/>
      <p:bldP spid="438281" grpId="0" animBg="1"/>
      <p:bldP spid="438282" grpId="0" animBg="1"/>
      <p:bldP spid="438283" grpId="0" animBg="1"/>
      <p:bldP spid="438283" grpId="1" animBg="1"/>
      <p:bldP spid="438284" grpId="0" animBg="1"/>
      <p:bldP spid="438284" grpId="1" animBg="1"/>
      <p:bldP spid="438285" grpId="0" animBg="1"/>
      <p:bldP spid="438285" grpId="1" animBg="1"/>
      <p:bldP spid="438286" grpId="0" animBg="1"/>
      <p:bldP spid="438286" grpId="1" animBg="1"/>
      <p:bldP spid="438287" grpId="0" animBg="1"/>
      <p:bldP spid="438287" grpId="1" animBg="1"/>
      <p:bldP spid="438287" grpId="2" animBg="1"/>
      <p:bldP spid="438288" grpId="0" animBg="1"/>
      <p:bldP spid="438288" grpId="1" animBg="1"/>
      <p:bldP spid="438289" grpId="0" animBg="1"/>
      <p:bldP spid="438290" grpId="0" animBg="1"/>
      <p:bldP spid="438291" grpId="0" animBg="1"/>
      <p:bldP spid="438292" grpId="0" animBg="1"/>
      <p:bldP spid="438293" grpId="0" animBg="1"/>
      <p:bldP spid="438294" grpId="0" animBg="1"/>
      <p:bldP spid="438295" grpId="0" animBg="1"/>
      <p:bldP spid="438296" grpId="0" animBg="1"/>
      <p:bldP spid="438335" grpId="0" build="allAtOnce" animBg="1" autoUpdateAnimBg="0"/>
      <p:bldP spid="438335" grpId="1" build="allAtOnce" animBg="1" autoUpdateAnimBg="0"/>
      <p:bldP spid="438335" grpId="2" build="allAtOnce" animBg="1" autoUpdateAnimBg="0"/>
      <p:bldP spid="438335" grpId="3" build="allAtOnce" autoUpdateAnimBg="0"/>
      <p:bldP spid="438335" grpId="4" build="allAtOnce" autoUpdateAnimBg="0"/>
      <p:bldP spid="438335" grpId="5" build="allAtOnce"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 name="Picture 110"/>
          <p:cNvPicPr>
            <a:picLocks/>
          </p:cNvPicPr>
          <p:nvPr/>
        </p:nvPicPr>
        <p:blipFill>
          <a:blip r:embed="rId6">
            <a:extLst>
              <a:ext uri="{28A0092B-C50C-407E-A947-70E740481C1C}">
                <a14:useLocalDpi xmlns:a14="http://schemas.microsoft.com/office/drawing/2010/main" val="0"/>
              </a:ext>
            </a:extLst>
          </a:blip>
          <a:stretch>
            <a:fillRect/>
          </a:stretch>
        </p:blipFill>
        <p:spPr>
          <a:xfrm>
            <a:off x="786384" y="1417320"/>
            <a:ext cx="7598664" cy="4187952"/>
          </a:xfrm>
          <a:prstGeom prst="rect">
            <a:avLst/>
          </a:prstGeom>
        </p:spPr>
      </p:pic>
      <p:sp>
        <p:nvSpPr>
          <p:cNvPr id="438274" name="Oval 2"/>
          <p:cNvSpPr>
            <a:spLocks noChangeArrowheads="1"/>
          </p:cNvSpPr>
          <p:nvPr/>
        </p:nvSpPr>
        <p:spPr bwMode="auto">
          <a:xfrm>
            <a:off x="8537575" y="6302375"/>
            <a:ext cx="457200" cy="457200"/>
          </a:xfrm>
          <a:prstGeom prst="ellipse">
            <a:avLst/>
          </a:prstGeom>
          <a:gradFill rotWithShape="1">
            <a:gsLst>
              <a:gs pos="0">
                <a:srgbClr val="FF0000">
                  <a:alpha val="50000"/>
                </a:srgbClr>
              </a:gs>
              <a:gs pos="100000">
                <a:srgbClr val="FF0000">
                  <a:gamma/>
                  <a:shade val="6275"/>
                  <a:invGamma/>
                </a:srgbClr>
              </a:gs>
            </a:gsLst>
            <a:path path="shape">
              <a:fillToRect l="50000" t="50000" r="50000" b="50000"/>
            </a:path>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275" name="Rectangle 3" descr="Small grid">
            <a:hlinkClick r:id="" action="ppaction://macro?name=Score_1"/>
          </p:cNvPr>
          <p:cNvSpPr>
            <a:spLocks noChangeAspect="1" noChangeArrowheads="1"/>
          </p:cNvSpPr>
          <p:nvPr/>
        </p:nvSpPr>
        <p:spPr bwMode="auto">
          <a:xfrm>
            <a:off x="3654425" y="152876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1</a:t>
            </a:r>
          </a:p>
        </p:txBody>
      </p:sp>
      <p:sp>
        <p:nvSpPr>
          <p:cNvPr id="438276" name="Rectangle 4" descr="Small grid">
            <a:hlinkClick r:id="" action="ppaction://macro?name=Score_2"/>
          </p:cNvPr>
          <p:cNvSpPr>
            <a:spLocks noChangeAspect="1" noChangeArrowheads="1"/>
          </p:cNvSpPr>
          <p:nvPr/>
        </p:nvSpPr>
        <p:spPr bwMode="auto">
          <a:xfrm>
            <a:off x="3654425" y="256381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1</a:t>
            </a:r>
          </a:p>
        </p:txBody>
      </p:sp>
      <p:sp>
        <p:nvSpPr>
          <p:cNvPr id="438277" name="Rectangle 5" descr="Small grid">
            <a:hlinkClick r:id="" action="ppaction://macro?name=Score_3"/>
          </p:cNvPr>
          <p:cNvSpPr>
            <a:spLocks noChangeAspect="1" noChangeArrowheads="1"/>
          </p:cNvSpPr>
          <p:nvPr/>
        </p:nvSpPr>
        <p:spPr bwMode="auto">
          <a:xfrm>
            <a:off x="3654425" y="359251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1</a:t>
            </a:r>
          </a:p>
        </p:txBody>
      </p:sp>
      <p:sp>
        <p:nvSpPr>
          <p:cNvPr id="438278" name="Rectangle 6" descr="Small grid">
            <a:hlinkClick r:id="" action="ppaction://macro?name=Score_4"/>
          </p:cNvPr>
          <p:cNvSpPr>
            <a:spLocks noChangeAspect="1" noChangeArrowheads="1"/>
          </p:cNvSpPr>
          <p:nvPr/>
        </p:nvSpPr>
        <p:spPr bwMode="auto">
          <a:xfrm>
            <a:off x="3654425" y="4630738"/>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1</a:t>
            </a:r>
          </a:p>
        </p:txBody>
      </p:sp>
      <p:sp>
        <p:nvSpPr>
          <p:cNvPr id="438279" name="Rectangle 7" descr="Small grid">
            <a:hlinkClick r:id="" action="ppaction://macro?name=Score_5"/>
          </p:cNvPr>
          <p:cNvSpPr>
            <a:spLocks noChangeArrowheads="1"/>
          </p:cNvSpPr>
          <p:nvPr/>
        </p:nvSpPr>
        <p:spPr bwMode="auto">
          <a:xfrm>
            <a:off x="7426325" y="152876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1</a:t>
            </a:r>
          </a:p>
        </p:txBody>
      </p:sp>
      <p:sp>
        <p:nvSpPr>
          <p:cNvPr id="438283" name="WordArt 11"/>
          <p:cNvSpPr>
            <a:spLocks noChangeArrowheads="1" noChangeShapeType="1" noTextEdit="1"/>
          </p:cNvSpPr>
          <p:nvPr/>
        </p:nvSpPr>
        <p:spPr bwMode="auto">
          <a:xfrm>
            <a:off x="7613650" y="171450"/>
            <a:ext cx="423863"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4" name="WordArt 12"/>
          <p:cNvSpPr>
            <a:spLocks noChangeArrowheads="1" noChangeShapeType="1" noTextEdit="1"/>
          </p:cNvSpPr>
          <p:nvPr/>
        </p:nvSpPr>
        <p:spPr bwMode="auto">
          <a:xfrm>
            <a:off x="8086725" y="171450"/>
            <a:ext cx="423863"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5" name="WordArt 13"/>
          <p:cNvSpPr>
            <a:spLocks noChangeArrowheads="1" noChangeShapeType="1" noTextEdit="1"/>
          </p:cNvSpPr>
          <p:nvPr/>
        </p:nvSpPr>
        <p:spPr bwMode="auto">
          <a:xfrm>
            <a:off x="8561388" y="171450"/>
            <a:ext cx="423862"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6" name="WordArt 14"/>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a:ln w="25400">
                  <a:solidFill>
                    <a:schemeClr val="tx1"/>
                  </a:solidFill>
                  <a:miter lim="800000"/>
                  <a:headEnd/>
                  <a:tailEnd/>
                </a:ln>
                <a:solidFill>
                  <a:srgbClr val="FF0000">
                    <a:alpha val="34000"/>
                  </a:srgbClr>
                </a:solidFill>
                <a:effectLst/>
                <a:latin typeface="Arial Black"/>
              </a:rPr>
              <a:t>X</a:t>
            </a:r>
          </a:p>
        </p:txBody>
      </p:sp>
      <p:sp>
        <p:nvSpPr>
          <p:cNvPr id="438287" name="WordArt 15"/>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a:ln w="25400">
                  <a:solidFill>
                    <a:schemeClr val="tx1"/>
                  </a:solidFill>
                  <a:miter lim="800000"/>
                  <a:headEnd/>
                  <a:tailEnd/>
                </a:ln>
                <a:solidFill>
                  <a:srgbClr val="FF0000">
                    <a:alpha val="34000"/>
                  </a:srgbClr>
                </a:solidFill>
                <a:effectLst/>
                <a:latin typeface="Arial Black"/>
              </a:rPr>
              <a:t>X</a:t>
            </a:r>
          </a:p>
        </p:txBody>
      </p:sp>
      <p:sp>
        <p:nvSpPr>
          <p:cNvPr id="438288" name="WordArt 16"/>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dirty="0">
                <a:ln w="25400">
                  <a:solidFill>
                    <a:schemeClr val="tx1"/>
                  </a:solidFill>
                  <a:miter lim="800000"/>
                  <a:headEnd/>
                  <a:tailEnd/>
                </a:ln>
                <a:solidFill>
                  <a:srgbClr val="FF0000">
                    <a:alpha val="34000"/>
                  </a:srgbClr>
                </a:solidFill>
                <a:effectLst/>
                <a:latin typeface="Arial Black"/>
              </a:rPr>
              <a:t>X</a:t>
            </a:r>
          </a:p>
        </p:txBody>
      </p:sp>
      <p:sp>
        <p:nvSpPr>
          <p:cNvPr id="438289" name="Rectangle 17" descr="Small grid"/>
          <p:cNvSpPr>
            <a:spLocks noChangeArrowheads="1"/>
          </p:cNvSpPr>
          <p:nvPr/>
        </p:nvSpPr>
        <p:spPr bwMode="auto">
          <a:xfrm>
            <a:off x="898525" y="152876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2100" dirty="0">
                <a:solidFill>
                  <a:schemeClr val="bg1"/>
                </a:solidFill>
                <a:effectLst/>
                <a:latin typeface="Impact" pitchFamily="34" charset="0"/>
              </a:rPr>
              <a:t>Hx severe withdrawal </a:t>
            </a:r>
          </a:p>
          <a:p>
            <a:pPr algn="ctr"/>
            <a:r>
              <a:rPr lang="en-US" altLang="en-US" sz="2100" dirty="0">
                <a:solidFill>
                  <a:schemeClr val="bg1"/>
                </a:solidFill>
                <a:effectLst/>
                <a:latin typeface="Impact" pitchFamily="34" charset="0"/>
              </a:rPr>
              <a:t>(DTs, seizures) </a:t>
            </a:r>
          </a:p>
        </p:txBody>
      </p:sp>
      <p:sp>
        <p:nvSpPr>
          <p:cNvPr id="438290" name="Rectangle 18" descr="Small grid"/>
          <p:cNvSpPr>
            <a:spLocks noChangeAspect="1" noChangeArrowheads="1"/>
          </p:cNvSpPr>
          <p:nvPr/>
        </p:nvSpPr>
        <p:spPr bwMode="auto">
          <a:xfrm>
            <a:off x="898525" y="256381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vl="0" algn="ctr"/>
            <a:r>
              <a:rPr lang="en-US" altLang="en-US" sz="2800" dirty="0">
                <a:solidFill>
                  <a:srgbClr val="FFFFFF"/>
                </a:solidFill>
                <a:effectLst/>
                <a:latin typeface="Impact" pitchFamily="34" charset="0"/>
              </a:rPr>
              <a:t>Patient already in </a:t>
            </a:r>
          </a:p>
          <a:p>
            <a:pPr lvl="0" algn="ctr"/>
            <a:r>
              <a:rPr lang="en-US" altLang="en-US" sz="2800" dirty="0">
                <a:solidFill>
                  <a:srgbClr val="FFFFFF"/>
                </a:solidFill>
                <a:effectLst/>
                <a:latin typeface="Impact" pitchFamily="34" charset="0"/>
              </a:rPr>
              <a:t>severe withdrawal</a:t>
            </a:r>
          </a:p>
        </p:txBody>
      </p:sp>
      <p:sp>
        <p:nvSpPr>
          <p:cNvPr id="438291" name="Rectangle 19" descr="Small grid"/>
          <p:cNvSpPr>
            <a:spLocks noChangeAspect="1" noChangeArrowheads="1"/>
          </p:cNvSpPr>
          <p:nvPr/>
        </p:nvSpPr>
        <p:spPr bwMode="auto">
          <a:xfrm>
            <a:off x="898525" y="359251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vl="0" algn="ctr"/>
            <a:r>
              <a:rPr lang="en-US" altLang="en-US" sz="2800" dirty="0">
                <a:solidFill>
                  <a:srgbClr val="FFFFFF"/>
                </a:solidFill>
                <a:effectLst/>
                <a:latin typeface="Impact" pitchFamily="34" charset="0"/>
              </a:rPr>
              <a:t>Patient unable to </a:t>
            </a:r>
          </a:p>
          <a:p>
            <a:pPr lvl="0" algn="ctr"/>
            <a:r>
              <a:rPr lang="en-US" altLang="en-US" sz="2800" dirty="0">
                <a:solidFill>
                  <a:srgbClr val="FFFFFF"/>
                </a:solidFill>
                <a:effectLst/>
                <a:latin typeface="Impact" pitchFamily="34" charset="0"/>
              </a:rPr>
              <a:t>communicate</a:t>
            </a:r>
          </a:p>
        </p:txBody>
      </p:sp>
      <p:sp>
        <p:nvSpPr>
          <p:cNvPr id="438292" name="Rectangle 20" descr="Small grid"/>
          <p:cNvSpPr>
            <a:spLocks noChangeAspect="1" noChangeArrowheads="1"/>
          </p:cNvSpPr>
          <p:nvPr/>
        </p:nvSpPr>
        <p:spPr bwMode="auto">
          <a:xfrm>
            <a:off x="898525" y="4630738"/>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2800" dirty="0">
                <a:solidFill>
                  <a:schemeClr val="bg1"/>
                </a:solidFill>
                <a:effectLst/>
                <a:latin typeface="Impact" pitchFamily="34" charset="0"/>
              </a:rPr>
              <a:t>Severe medical </a:t>
            </a:r>
          </a:p>
          <a:p>
            <a:pPr algn="ctr"/>
            <a:r>
              <a:rPr lang="en-US" altLang="en-US" sz="2800" dirty="0">
                <a:solidFill>
                  <a:schemeClr val="bg1"/>
                </a:solidFill>
                <a:effectLst/>
                <a:latin typeface="Impact" pitchFamily="34" charset="0"/>
              </a:rPr>
              <a:t>comorbidities</a:t>
            </a:r>
          </a:p>
        </p:txBody>
      </p:sp>
      <p:sp>
        <p:nvSpPr>
          <p:cNvPr id="438293" name="Rectangle 21" descr="Small grid"/>
          <p:cNvSpPr>
            <a:spLocks noChangeAspect="1" noChangeArrowheads="1"/>
          </p:cNvSpPr>
          <p:nvPr/>
        </p:nvSpPr>
        <p:spPr bwMode="auto">
          <a:xfrm>
            <a:off x="4670425" y="152876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2400" dirty="0">
                <a:solidFill>
                  <a:schemeClr val="bg1"/>
                </a:solidFill>
                <a:effectLst/>
                <a:latin typeface="Impact" pitchFamily="34" charset="0"/>
              </a:rPr>
              <a:t>CIWA ≥ 16</a:t>
            </a:r>
          </a:p>
        </p:txBody>
      </p:sp>
      <p:pic>
        <p:nvPicPr>
          <p:cNvPr id="438297" name="Picture 25" descr="1">
            <a:hlinkClick r:id="" action="ppaction://macro?name=Score_1"/>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2800" y="2782888"/>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0" name="Picture 28" descr="5">
            <a:hlinkClick r:id="" action="ppaction://macro?name=Score_5"/>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469938" y="2782888"/>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1" name="Picture 29" descr="4">
            <a:hlinkClick r:id="" action="ppaction://macro?name=Score_4"/>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702800" y="5895975"/>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2" name="Picture 30" descr="3">
            <a:hlinkClick r:id="" action="ppaction://macro?name=Score_3"/>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702800" y="4857750"/>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3" name="Picture 31" descr="2">
            <a:hlinkClick r:id="" action="ppaction://macro?name=Score_2"/>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702800" y="3824288"/>
            <a:ext cx="3705225" cy="962025"/>
          </a:xfrm>
          <a:prstGeom prst="rect">
            <a:avLst/>
          </a:prstGeom>
          <a:noFill/>
          <a:extLst>
            <a:ext uri="{909E8E84-426E-40DD-AFC4-6F175D3DCCD1}">
              <a14:hiddenFill xmlns:a14="http://schemas.microsoft.com/office/drawing/2010/main">
                <a:solidFill>
                  <a:srgbClr val="FFFFFF"/>
                </a:solidFill>
              </a14:hiddenFill>
            </a:ext>
          </a:extLst>
        </p:spPr>
      </p:pic>
      <p:grpSp>
        <p:nvGrpSpPr>
          <p:cNvPr id="438305" name="Group 33"/>
          <p:cNvGrpSpPr>
            <a:grpSpLocks/>
          </p:cNvGrpSpPr>
          <p:nvPr/>
        </p:nvGrpSpPr>
        <p:grpSpPr bwMode="auto">
          <a:xfrm>
            <a:off x="9836150" y="-57150"/>
            <a:ext cx="7715250" cy="2333625"/>
            <a:chOff x="6192" y="-276"/>
            <a:chExt cx="4860" cy="1470"/>
          </a:xfrm>
        </p:grpSpPr>
        <p:grpSp>
          <p:nvGrpSpPr>
            <p:cNvPr id="438306" name="Group 34"/>
            <p:cNvGrpSpPr>
              <a:grpSpLocks/>
            </p:cNvGrpSpPr>
            <p:nvPr/>
          </p:nvGrpSpPr>
          <p:grpSpPr bwMode="auto">
            <a:xfrm>
              <a:off x="6192" y="-276"/>
              <a:ext cx="1404" cy="1470"/>
              <a:chOff x="6192" y="-276"/>
              <a:chExt cx="1404" cy="1470"/>
            </a:xfrm>
          </p:grpSpPr>
          <p:sp>
            <p:nvSpPr>
              <p:cNvPr id="438307" name="WordArt 35"/>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08" name="AutoShape 36"/>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09" name="AutoShape 37"/>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10" name="Group 38"/>
            <p:cNvGrpSpPr>
              <a:grpSpLocks/>
            </p:cNvGrpSpPr>
            <p:nvPr/>
          </p:nvGrpSpPr>
          <p:grpSpPr bwMode="auto">
            <a:xfrm>
              <a:off x="7920" y="-276"/>
              <a:ext cx="1404" cy="1470"/>
              <a:chOff x="6192" y="-276"/>
              <a:chExt cx="1404" cy="1470"/>
            </a:xfrm>
          </p:grpSpPr>
          <p:sp>
            <p:nvSpPr>
              <p:cNvPr id="438311" name="WordArt 39"/>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12" name="AutoShape 40"/>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13" name="AutoShape 41"/>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14" name="Group 42"/>
            <p:cNvGrpSpPr>
              <a:grpSpLocks/>
            </p:cNvGrpSpPr>
            <p:nvPr/>
          </p:nvGrpSpPr>
          <p:grpSpPr bwMode="auto">
            <a:xfrm>
              <a:off x="9648" y="-276"/>
              <a:ext cx="1404" cy="1470"/>
              <a:chOff x="6192" y="-276"/>
              <a:chExt cx="1404" cy="1470"/>
            </a:xfrm>
          </p:grpSpPr>
          <p:sp>
            <p:nvSpPr>
              <p:cNvPr id="438315" name="WordArt 43"/>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16" name="AutoShape 44"/>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17" name="AutoShape 45"/>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438318" name="Group 46"/>
          <p:cNvGrpSpPr>
            <a:grpSpLocks/>
          </p:cNvGrpSpPr>
          <p:nvPr/>
        </p:nvGrpSpPr>
        <p:grpSpPr bwMode="auto">
          <a:xfrm>
            <a:off x="9839325" y="-57150"/>
            <a:ext cx="4972050" cy="2333625"/>
            <a:chOff x="6146" y="-2208"/>
            <a:chExt cx="3132" cy="1470"/>
          </a:xfrm>
        </p:grpSpPr>
        <p:grpSp>
          <p:nvGrpSpPr>
            <p:cNvPr id="438319" name="Group 47"/>
            <p:cNvGrpSpPr>
              <a:grpSpLocks/>
            </p:cNvGrpSpPr>
            <p:nvPr/>
          </p:nvGrpSpPr>
          <p:grpSpPr bwMode="auto">
            <a:xfrm>
              <a:off x="6146" y="-2208"/>
              <a:ext cx="1404" cy="1470"/>
              <a:chOff x="6192" y="-276"/>
              <a:chExt cx="1404" cy="1470"/>
            </a:xfrm>
          </p:grpSpPr>
          <p:sp>
            <p:nvSpPr>
              <p:cNvPr id="438320" name="WordArt 48"/>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1" name="AutoShape 49"/>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22" name="AutoShape 50"/>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23" name="Group 51"/>
            <p:cNvGrpSpPr>
              <a:grpSpLocks/>
            </p:cNvGrpSpPr>
            <p:nvPr/>
          </p:nvGrpSpPr>
          <p:grpSpPr bwMode="auto">
            <a:xfrm>
              <a:off x="7874" y="-2208"/>
              <a:ext cx="1404" cy="1470"/>
              <a:chOff x="6192" y="-276"/>
              <a:chExt cx="1404" cy="1470"/>
            </a:xfrm>
          </p:grpSpPr>
          <p:sp>
            <p:nvSpPr>
              <p:cNvPr id="438324" name="WordArt 52"/>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5" name="AutoShape 53"/>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26" name="AutoShape 54"/>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438327" name="Group 55"/>
          <p:cNvGrpSpPr>
            <a:grpSpLocks/>
          </p:cNvGrpSpPr>
          <p:nvPr/>
        </p:nvGrpSpPr>
        <p:grpSpPr bwMode="auto">
          <a:xfrm>
            <a:off x="9836150" y="-57150"/>
            <a:ext cx="2228850" cy="2333625"/>
            <a:chOff x="6192" y="-276"/>
            <a:chExt cx="1404" cy="1470"/>
          </a:xfrm>
        </p:grpSpPr>
        <p:sp>
          <p:nvSpPr>
            <p:cNvPr id="438328" name="WordArt 56"/>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9" name="AutoShape 57"/>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30" name="AutoShape 58"/>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38331" name="Picture 59">
            <a:hlinkClick r:id="" action="ppaction://macro?name=Begin_Round"/>
          </p:cNvPr>
          <p:cNvPicPr>
            <a:picLocks noChangeAspect="1" noChangeArrowheads="1"/>
          </p:cNvPicPr>
          <p:nvPr/>
        </p:nvPicPr>
        <p:blipFill>
          <a:blip r:embed="rId12">
            <a:extLst>
              <a:ext uri="{28A0092B-C50C-407E-A947-70E740481C1C}">
                <a14:useLocalDpi xmlns:a14="http://schemas.microsoft.com/office/drawing/2010/main" val="0"/>
              </a:ext>
            </a:extLst>
          </a:blip>
          <a:stretch>
            <a:fillRect/>
          </a:stretch>
        </p:blipFill>
        <p:spPr bwMode="auto">
          <a:xfrm>
            <a:off x="1362075" y="6355556"/>
            <a:ext cx="952500" cy="357187"/>
          </a:xfrm>
          <a:prstGeom prst="rect">
            <a:avLst/>
          </a:prstGeom>
          <a:noFill/>
          <a:extLst>
            <a:ext uri="{909E8E84-426E-40DD-AFC4-6F175D3DCCD1}">
              <a14:hiddenFill xmlns:a14="http://schemas.microsoft.com/office/drawing/2010/main">
                <a:solidFill>
                  <a:srgbClr val="FFFFFF"/>
                </a:solidFill>
              </a14:hiddenFill>
            </a:ext>
          </a:extLst>
        </p:spPr>
      </p:pic>
      <p:sp>
        <p:nvSpPr>
          <p:cNvPr id="438336" name="Rectangle 64"/>
          <p:cNvSpPr>
            <a:spLocks noChangeArrowheads="1"/>
          </p:cNvSpPr>
          <p:nvPr/>
        </p:nvSpPr>
        <p:spPr bwMode="auto">
          <a:xfrm>
            <a:off x="7453313" y="0"/>
            <a:ext cx="1690687" cy="685800"/>
          </a:xfrm>
          <a:prstGeom prst="rect">
            <a:avLst/>
          </a:prstGeom>
          <a:solidFill>
            <a:schemeClr val="accent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438337" name="Group 65"/>
          <p:cNvGrpSpPr>
            <a:grpSpLocks/>
          </p:cNvGrpSpPr>
          <p:nvPr/>
        </p:nvGrpSpPr>
        <p:grpSpPr bwMode="auto">
          <a:xfrm>
            <a:off x="6394450" y="6324600"/>
            <a:ext cx="2139950" cy="533400"/>
            <a:chOff x="4028" y="3984"/>
            <a:chExt cx="1348" cy="336"/>
          </a:xfrm>
        </p:grpSpPr>
        <p:sp>
          <p:nvSpPr>
            <p:cNvPr id="438338" name="AutoShape 66">
              <a:hlinkClick r:id="" action="ppaction://noaction" highlightClick="1">
                <a:snd r:embed="rId13" name="cheering1.wav"/>
              </a:hlinkClick>
            </p:cNvPr>
            <p:cNvSpPr>
              <a:spLocks noChangeArrowheads="1"/>
            </p:cNvSpPr>
            <p:nvPr/>
          </p:nvSpPr>
          <p:spPr bwMode="auto">
            <a:xfrm>
              <a:off x="4536" y="3984"/>
              <a:ext cx="230" cy="230"/>
            </a:xfrm>
            <a:prstGeom prst="actionButtonSound">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39" name="AutoShape 67">
              <a:hlinkClick r:id="" action="ppaction://noaction" highlightClick="1">
                <a:snd r:embed="rId14" name="tpirhorns.wav"/>
              </a:hlinkClick>
            </p:cNvPr>
            <p:cNvSpPr>
              <a:spLocks noChangeArrowheads="1"/>
            </p:cNvSpPr>
            <p:nvPr/>
          </p:nvSpPr>
          <p:spPr bwMode="auto">
            <a:xfrm>
              <a:off x="4269" y="3984"/>
              <a:ext cx="230" cy="230"/>
            </a:xfrm>
            <a:prstGeom prst="actionButtonSound">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0" name="AutoShape 68">
              <a:hlinkClick r:id="" action="ppaction://noaction" highlightClick="1" endSnd="1"/>
            </p:cNvPr>
            <p:cNvSpPr>
              <a:spLocks noChangeArrowheads="1"/>
            </p:cNvSpPr>
            <p:nvPr/>
          </p:nvSpPr>
          <p:spPr bwMode="auto">
            <a:xfrm>
              <a:off x="5050" y="3984"/>
              <a:ext cx="230" cy="230"/>
            </a:xfrm>
            <a:prstGeom prst="actionButtonSound">
              <a:avLst/>
            </a:prstGeom>
            <a:solidFill>
              <a:srgbClr val="F6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1" name="Text Box 69"/>
            <p:cNvSpPr txBox="1">
              <a:spLocks noChangeArrowheads="1"/>
            </p:cNvSpPr>
            <p:nvPr/>
          </p:nvSpPr>
          <p:spPr bwMode="auto">
            <a:xfrm>
              <a:off x="4508"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Cheer</a:t>
              </a:r>
            </a:p>
          </p:txBody>
        </p:sp>
        <p:sp>
          <p:nvSpPr>
            <p:cNvPr id="438342" name="Text Box 70"/>
            <p:cNvSpPr txBox="1">
              <a:spLocks noChangeArrowheads="1"/>
            </p:cNvSpPr>
            <p:nvPr/>
          </p:nvSpPr>
          <p:spPr bwMode="auto">
            <a:xfrm>
              <a:off x="5007" y="4185"/>
              <a:ext cx="369"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Silence</a:t>
              </a:r>
            </a:p>
          </p:txBody>
        </p:sp>
        <p:sp>
          <p:nvSpPr>
            <p:cNvPr id="438343" name="Text Box 71"/>
            <p:cNvSpPr txBox="1">
              <a:spLocks noChangeArrowheads="1"/>
            </p:cNvSpPr>
            <p:nvPr/>
          </p:nvSpPr>
          <p:spPr bwMode="auto">
            <a:xfrm>
              <a:off x="4253"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Lose</a:t>
              </a:r>
            </a:p>
          </p:txBody>
        </p:sp>
        <p:sp>
          <p:nvSpPr>
            <p:cNvPr id="438344" name="AutoShape 72">
              <a:hlinkClick r:id="" action="ppaction://noaction" highlightClick="1">
                <a:snd r:embed="rId15" name="TV Theme -  Family Feud short.wav"/>
              </a:hlinkClick>
            </p:cNvPr>
            <p:cNvSpPr>
              <a:spLocks noChangeArrowheads="1"/>
            </p:cNvSpPr>
            <p:nvPr/>
          </p:nvSpPr>
          <p:spPr bwMode="auto">
            <a:xfrm>
              <a:off x="4029" y="3984"/>
              <a:ext cx="230" cy="230"/>
            </a:xfrm>
            <a:prstGeom prst="actionButtonSound">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5" name="Text Box 73"/>
            <p:cNvSpPr txBox="1">
              <a:spLocks noChangeArrowheads="1"/>
            </p:cNvSpPr>
            <p:nvPr/>
          </p:nvSpPr>
          <p:spPr bwMode="auto">
            <a:xfrm>
              <a:off x="4028"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Win</a:t>
              </a:r>
            </a:p>
          </p:txBody>
        </p:sp>
        <p:sp>
          <p:nvSpPr>
            <p:cNvPr id="438346" name="AutoShape 74">
              <a:hlinkClick r:id="" action="ppaction://noaction" highlightClick="1">
                <a:snd r:embed="rId16" name="boo3.wav"/>
              </a:hlinkClick>
            </p:cNvPr>
            <p:cNvSpPr>
              <a:spLocks noChangeArrowheads="1"/>
            </p:cNvSpPr>
            <p:nvPr/>
          </p:nvSpPr>
          <p:spPr bwMode="auto">
            <a:xfrm>
              <a:off x="4776" y="3984"/>
              <a:ext cx="230" cy="230"/>
            </a:xfrm>
            <a:prstGeom prst="actionButtonSound">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7" name="Text Box 75"/>
            <p:cNvSpPr txBox="1">
              <a:spLocks noChangeArrowheads="1"/>
            </p:cNvSpPr>
            <p:nvPr/>
          </p:nvSpPr>
          <p:spPr bwMode="auto">
            <a:xfrm>
              <a:off x="4771"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Boo</a:t>
              </a:r>
            </a:p>
          </p:txBody>
        </p:sp>
      </p:grpSp>
      <p:sp>
        <p:nvSpPr>
          <p:cNvPr id="438348" name="Text Box 76"/>
          <p:cNvSpPr txBox="1">
            <a:spLocks noChangeArrowheads="1"/>
          </p:cNvSpPr>
          <p:nvPr/>
        </p:nvSpPr>
        <p:spPr bwMode="auto">
          <a:xfrm>
            <a:off x="152400" y="106363"/>
            <a:ext cx="19970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3200" dirty="0">
                <a:solidFill>
                  <a:schemeClr val="bg1"/>
                </a:solidFill>
                <a:effectLst>
                  <a:outerShdw blurRad="38100" dist="38100" dir="2700000" algn="tl">
                    <a:srgbClr val="000000"/>
                  </a:outerShdw>
                </a:effectLst>
                <a:latin typeface="Swis721 Hv BT" pitchFamily="34" charset="0"/>
              </a:rPr>
              <a:t>Round 2</a:t>
            </a:r>
          </a:p>
        </p:txBody>
      </p:sp>
      <p:sp>
        <p:nvSpPr>
          <p:cNvPr id="438335" name="Rectangle 63"/>
          <p:cNvSpPr>
            <a:spLocks noChangeArrowheads="1"/>
          </p:cNvSpPr>
          <p:nvPr/>
        </p:nvSpPr>
        <p:spPr bwMode="auto">
          <a:xfrm>
            <a:off x="9688513" y="-1447800"/>
            <a:ext cx="7472362" cy="4191016"/>
          </a:xfrm>
          <a:prstGeom prst="rect">
            <a:avLst/>
          </a:prstGeom>
          <a:gradFill rotWithShape="0">
            <a:gsLst>
              <a:gs pos="0">
                <a:srgbClr val="FFFFFF">
                  <a:gamma/>
                  <a:shade val="46275"/>
                  <a:invGamma/>
                </a:srgbClr>
              </a:gs>
              <a:gs pos="50000">
                <a:srgbClr val="FFFFFF">
                  <a:alpha val="70000"/>
                </a:srgbClr>
              </a:gs>
              <a:gs pos="100000">
                <a:srgbClr val="FFFFFF">
                  <a:gamma/>
                  <a:shade val="46275"/>
                  <a:invGamma/>
                </a:srgbClr>
              </a:gs>
            </a:gsLst>
            <a:lin ang="2700000" scaled="1"/>
          </a:gra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normAutofit/>
          </a:bodyPr>
          <a:lstStyle/>
          <a:p>
            <a:pPr algn="ctr"/>
            <a:r>
              <a:rPr lang="en-US" altLang="en-US" sz="4400" b="1" dirty="0">
                <a:effectLst>
                  <a:outerShdw blurRad="38100" dist="38100" dir="2700000" algn="tl">
                    <a:srgbClr val="C0C0C0"/>
                  </a:outerShdw>
                </a:effectLst>
              </a:rPr>
              <a:t>When should you consider a standing benzodiazepine regimen instead of symptom- / CIWA-triggered?</a:t>
            </a:r>
          </a:p>
        </p:txBody>
      </p:sp>
      <p:pic>
        <p:nvPicPr>
          <p:cNvPr id="78" name="Picture 100">
            <a:hlinkClick r:id="" action="ppaction://macro?name=Begin_Round"/>
          </p:cNvPr>
          <p:cNvPicPr>
            <a:picLocks noChangeAspect="1" noChangeArrowheads="1"/>
          </p:cNvPicPr>
          <p:nvPr/>
        </p:nvPicPr>
        <p:blipFill>
          <a:blip r:embed="rId17">
            <a:extLst>
              <a:ext uri="{28A0092B-C50C-407E-A947-70E740481C1C}">
                <a14:useLocalDpi xmlns:a14="http://schemas.microsoft.com/office/drawing/2010/main" val="0"/>
              </a:ext>
            </a:extLst>
          </a:blip>
          <a:stretch>
            <a:fillRect/>
          </a:stretch>
        </p:blipFill>
        <p:spPr bwMode="auto">
          <a:xfrm>
            <a:off x="2552700" y="6355556"/>
            <a:ext cx="952500" cy="357187"/>
          </a:xfrm>
          <a:prstGeom prst="rect">
            <a:avLst/>
          </a:prstGeom>
          <a:noFill/>
          <a:extLst>
            <a:ext uri="{909E8E84-426E-40DD-AFC4-6F175D3DCCD1}">
              <a14:hiddenFill xmlns:a14="http://schemas.microsoft.com/office/drawing/2010/main">
                <a:solidFill>
                  <a:srgbClr val="FFFFFF"/>
                </a:solidFill>
              </a14:hiddenFill>
            </a:ext>
          </a:extLst>
        </p:spPr>
      </p:pic>
      <p:grpSp>
        <p:nvGrpSpPr>
          <p:cNvPr id="438332" name="Group 60"/>
          <p:cNvGrpSpPr>
            <a:grpSpLocks/>
          </p:cNvGrpSpPr>
          <p:nvPr/>
        </p:nvGrpSpPr>
        <p:grpSpPr bwMode="auto">
          <a:xfrm>
            <a:off x="9688513" y="2743216"/>
            <a:ext cx="7472362" cy="4113198"/>
            <a:chOff x="-4707" y="1776"/>
            <a:chExt cx="4707" cy="2567"/>
          </a:xfrm>
        </p:grpSpPr>
        <p:sp>
          <p:nvSpPr>
            <p:cNvPr id="438333" name="Rectangle 61"/>
            <p:cNvSpPr>
              <a:spLocks noChangeArrowheads="1"/>
            </p:cNvSpPr>
            <p:nvPr/>
          </p:nvSpPr>
          <p:spPr bwMode="auto">
            <a:xfrm>
              <a:off x="-4707" y="1776"/>
              <a:ext cx="4707" cy="2567"/>
            </a:xfrm>
            <a:prstGeom prst="rect">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sz="6600" b="1">
                <a:effectLst>
                  <a:outerShdw blurRad="38100" dist="38100" dir="2700000" algn="tl">
                    <a:srgbClr val="C0C0C0"/>
                  </a:outerShdw>
                </a:effectLst>
              </a:endParaRPr>
            </a:p>
          </p:txBody>
        </p:sp>
        <p:pic>
          <p:nvPicPr>
            <p:cNvPr id="438334" name="Picture 62"/>
            <p:cNvPicPr>
              <a:picLocks noChangeAspect="1" noChangeArrowheads="1"/>
            </p:cNvPicPr>
            <p:nvPr/>
          </p:nvPicPr>
          <p:blipFill>
            <a:blip r:embed="rId18">
              <a:extLst>
                <a:ext uri="{28A0092B-C50C-407E-A947-70E740481C1C}">
                  <a14:useLocalDpi xmlns:a14="http://schemas.microsoft.com/office/drawing/2010/main" val="0"/>
                </a:ext>
              </a:extLst>
            </a:blip>
            <a:stretch>
              <a:fillRect/>
            </a:stretch>
          </p:blipFill>
          <p:spPr bwMode="auto">
            <a:xfrm>
              <a:off x="-4032" y="1935"/>
              <a:ext cx="3363" cy="2248"/>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838578024"/>
      </p:ext>
    </p:extLst>
  </p:cSld>
  <p:clrMapOvr>
    <a:masterClrMapping/>
  </p:clrMapOvr>
  <p:transition advClick="0">
    <p:push/>
    <p:sndAc>
      <p:stSnd>
        <p:snd r:embed="rId3" name="TV Theme -  Family Feud transition.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path" presetSubtype="0" fill="hold" nodeType="withEffect">
                                  <p:stCondLst>
                                    <p:cond delay="0"/>
                                  </p:stCondLst>
                                  <p:childTnLst>
                                    <p:animMotion origin="layout" path="M -0.96736 -0.19098 L -0.96736 -0.19098 " pathEditMode="fixed" rAng="0" ptsTypes="AA">
                                      <p:cBhvr>
                                        <p:cTn id="6" dur="10" fill="hold"/>
                                        <p:tgtEl>
                                          <p:spTgt spid="438332"/>
                                        </p:tgtEl>
                                        <p:attrNameLst>
                                          <p:attrName>ppt_x</p:attrName>
                                          <p:attrName>ppt_y</p:attrName>
                                        </p:attrNameLst>
                                      </p:cBhvr>
                                      <p:rCtr x="0" y="0"/>
                                    </p:animMotion>
                                  </p:childTnLst>
                                </p:cTn>
                              </p:par>
                            </p:childTnLst>
                          </p:cTn>
                        </p:par>
                        <p:par>
                          <p:cTn id="7" fill="hold">
                            <p:stCondLst>
                              <p:cond delay="10"/>
                            </p:stCondLst>
                            <p:childTnLst>
                              <p:par>
                                <p:cTn id="8" presetID="1" presetClass="entr" presetSubtype="0" fill="hold" grpId="0" nodeType="afterEffect">
                                  <p:stCondLst>
                                    <p:cond delay="0"/>
                                  </p:stCondLst>
                                  <p:childTnLst>
                                    <p:set>
                                      <p:cBhvr>
                                        <p:cTn id="9" dur="1" fill="hold">
                                          <p:stCondLst>
                                            <p:cond delay="0"/>
                                          </p:stCondLst>
                                        </p:cTn>
                                        <p:tgtEl>
                                          <p:spTgt spid="438289"/>
                                        </p:tgtEl>
                                        <p:attrNameLst>
                                          <p:attrName>style.visibility</p:attrName>
                                        </p:attrNameLst>
                                      </p:cBhvr>
                                      <p:to>
                                        <p:strVal val="visible"/>
                                      </p:to>
                                    </p:set>
                                  </p:childTnLst>
                                </p:cTn>
                              </p:par>
                            </p:childTnLst>
                          </p:cTn>
                        </p:par>
                        <p:par>
                          <p:cTn id="10" fill="hold">
                            <p:stCondLst>
                              <p:cond delay="10"/>
                            </p:stCondLst>
                            <p:childTnLst>
                              <p:par>
                                <p:cTn id="11" presetID="1" presetClass="entr" presetSubtype="0" fill="hold" grpId="0" nodeType="afterEffect">
                                  <p:stCondLst>
                                    <p:cond delay="0"/>
                                  </p:stCondLst>
                                  <p:childTnLst>
                                    <p:set>
                                      <p:cBhvr>
                                        <p:cTn id="12" dur="1" fill="hold">
                                          <p:stCondLst>
                                            <p:cond delay="0"/>
                                          </p:stCondLst>
                                        </p:cTn>
                                        <p:tgtEl>
                                          <p:spTgt spid="438290"/>
                                        </p:tgtEl>
                                        <p:attrNameLst>
                                          <p:attrName>style.visibility</p:attrName>
                                        </p:attrNameLst>
                                      </p:cBhvr>
                                      <p:to>
                                        <p:strVal val="visible"/>
                                      </p:to>
                                    </p:set>
                                  </p:childTnLst>
                                </p:cTn>
                              </p:par>
                            </p:childTnLst>
                          </p:cTn>
                        </p:par>
                        <p:par>
                          <p:cTn id="13" fill="hold">
                            <p:stCondLst>
                              <p:cond delay="10"/>
                            </p:stCondLst>
                            <p:childTnLst>
                              <p:par>
                                <p:cTn id="14" presetID="1" presetClass="entr" presetSubtype="0" fill="hold" grpId="0" nodeType="afterEffect">
                                  <p:stCondLst>
                                    <p:cond delay="0"/>
                                  </p:stCondLst>
                                  <p:childTnLst>
                                    <p:set>
                                      <p:cBhvr>
                                        <p:cTn id="15" dur="1" fill="hold">
                                          <p:stCondLst>
                                            <p:cond delay="0"/>
                                          </p:stCondLst>
                                        </p:cTn>
                                        <p:tgtEl>
                                          <p:spTgt spid="438291"/>
                                        </p:tgtEl>
                                        <p:attrNameLst>
                                          <p:attrName>style.visibility</p:attrName>
                                        </p:attrNameLst>
                                      </p:cBhvr>
                                      <p:to>
                                        <p:strVal val="visible"/>
                                      </p:to>
                                    </p:set>
                                  </p:childTnLst>
                                </p:cTn>
                              </p:par>
                            </p:childTnLst>
                          </p:cTn>
                        </p:par>
                        <p:par>
                          <p:cTn id="16" fill="hold">
                            <p:stCondLst>
                              <p:cond delay="10"/>
                            </p:stCondLst>
                            <p:childTnLst>
                              <p:par>
                                <p:cTn id="17" presetID="1" presetClass="entr" presetSubtype="0" fill="hold" grpId="0" nodeType="afterEffect">
                                  <p:stCondLst>
                                    <p:cond delay="0"/>
                                  </p:stCondLst>
                                  <p:childTnLst>
                                    <p:set>
                                      <p:cBhvr>
                                        <p:cTn id="18" dur="1" fill="hold">
                                          <p:stCondLst>
                                            <p:cond delay="0"/>
                                          </p:stCondLst>
                                        </p:cTn>
                                        <p:tgtEl>
                                          <p:spTgt spid="438292"/>
                                        </p:tgtEl>
                                        <p:attrNameLst>
                                          <p:attrName>style.visibility</p:attrName>
                                        </p:attrNameLst>
                                      </p:cBhvr>
                                      <p:to>
                                        <p:strVal val="visible"/>
                                      </p:to>
                                    </p:set>
                                  </p:childTnLst>
                                </p:cTn>
                              </p:par>
                            </p:childTnLst>
                          </p:cTn>
                        </p:par>
                        <p:par>
                          <p:cTn id="19" fill="hold">
                            <p:stCondLst>
                              <p:cond delay="10"/>
                            </p:stCondLst>
                            <p:childTnLst>
                              <p:par>
                                <p:cTn id="20" presetID="1" presetClass="entr" presetSubtype="0" fill="hold" grpId="0" nodeType="afterEffect">
                                  <p:stCondLst>
                                    <p:cond delay="0"/>
                                  </p:stCondLst>
                                  <p:childTnLst>
                                    <p:set>
                                      <p:cBhvr>
                                        <p:cTn id="21" dur="1" fill="hold">
                                          <p:stCondLst>
                                            <p:cond delay="0"/>
                                          </p:stCondLst>
                                        </p:cTn>
                                        <p:tgtEl>
                                          <p:spTgt spid="438293"/>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111"/>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438275"/>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438276"/>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438277"/>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438278"/>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4382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4" restart="whenNotActive" fill="hold" evtFilter="cancelBubble" nodeType="interactiveSeq">
                <p:stCondLst>
                  <p:cond evt="onClick" delay="0">
                    <p:tgtEl>
                      <p:spTgt spid="438286"/>
                    </p:tgtEl>
                  </p:cond>
                </p:stCondLst>
                <p:endSync evt="end" delay="0">
                  <p:rtn val="all"/>
                </p:endSync>
                <p:childTnLst>
                  <p:par>
                    <p:cTn id="35" fill="hold" nodeType="clickPar">
                      <p:stCondLst>
                        <p:cond delay="0"/>
                      </p:stCondLst>
                      <p:childTnLst>
                        <p:par>
                          <p:cTn id="36" fill="hold" nodeType="withGroup">
                            <p:stCondLst>
                              <p:cond delay="0"/>
                            </p:stCondLst>
                            <p:childTnLst>
                              <p:par>
                                <p:cTn id="37" presetID="42" presetClass="path" presetSubtype="0" fill="hold" nodeType="withEffect">
                                  <p:stCondLst>
                                    <p:cond delay="0"/>
                                  </p:stCondLst>
                                  <p:childTnLst>
                                    <p:animMotion origin="layout" path="M -0.69688 0.34699 L -0.69688 0.34699 " pathEditMode="fixed" rAng="0" ptsTypes="AA">
                                      <p:cBhvr>
                                        <p:cTn id="38" dur="10" fill="hold"/>
                                        <p:tgtEl>
                                          <p:spTgt spid="438327"/>
                                        </p:tgtEl>
                                        <p:attrNameLst>
                                          <p:attrName>ppt_x</p:attrName>
                                          <p:attrName>ppt_y</p:attrName>
                                        </p:attrNameLst>
                                      </p:cBhvr>
                                      <p:rCtr x="0" y="0"/>
                                    </p:animMotion>
                                  </p:childTnLst>
                                </p:cTn>
                              </p:par>
                              <p:par>
                                <p:cTn id="39" presetID="3" presetClass="entr" presetSubtype="0" fill="hold" grpId="0" nodeType="withEffect">
                                  <p:stCondLst>
                                    <p:cond delay="0"/>
                                  </p:stCondLst>
                                  <p:childTnLst>
                                    <p:set>
                                      <p:cBhvr>
                                        <p:cTn id="40" dur="1" fill="hold">
                                          <p:stCondLst>
                                            <p:cond delay="0"/>
                                          </p:stCondLst>
                                        </p:cTn>
                                        <p:tgtEl>
                                          <p:spTgt spid="438283"/>
                                        </p:tgtEl>
                                        <p:attrNameLst>
                                          <p:attrName>style.visibility</p:attrName>
                                        </p:attrNameLst>
                                      </p:cBhvr>
                                      <p:to>
                                        <p:strVal val="visible"/>
                                      </p:to>
                                    </p:set>
                                  </p:childTnLst>
                                </p:cTn>
                              </p:par>
                              <p:par>
                                <p:cTn id="41" presetID="3" presetClass="exit" presetSubtype="0" fill="hold" grpId="0" nodeType="withEffect">
                                  <p:stCondLst>
                                    <p:cond delay="0"/>
                                  </p:stCondLst>
                                  <p:childTnLst>
                                    <p:set>
                                      <p:cBhvr>
                                        <p:cTn id="42" dur="1" fill="hold">
                                          <p:stCondLst>
                                            <p:cond delay="0"/>
                                          </p:stCondLst>
                                        </p:cTn>
                                        <p:tgtEl>
                                          <p:spTgt spid="438286"/>
                                        </p:tgtEl>
                                        <p:attrNameLst>
                                          <p:attrName>style.visibility</p:attrName>
                                        </p:attrNameLst>
                                      </p:cBhvr>
                                      <p:to>
                                        <p:strVal val="hidden"/>
                                      </p:to>
                                    </p:set>
                                  </p:childTnLst>
                                </p:cTn>
                              </p:par>
                              <p:par>
                                <p:cTn id="43" presetID="3" presetClass="entr" presetSubtype="0" fill="hold" grpId="0" nodeType="withEffect">
                                  <p:stCondLst>
                                    <p:cond delay="0"/>
                                  </p:stCondLst>
                                  <p:childTnLst>
                                    <p:set>
                                      <p:cBhvr>
                                        <p:cTn id="44" dur="1" fill="hold">
                                          <p:stCondLst>
                                            <p:cond delay="0"/>
                                          </p:stCondLst>
                                        </p:cTn>
                                        <p:tgtEl>
                                          <p:spTgt spid="438287"/>
                                        </p:tgtEl>
                                        <p:attrNameLst>
                                          <p:attrName>style.visibility</p:attrName>
                                        </p:attrNameLst>
                                      </p:cBhvr>
                                      <p:to>
                                        <p:strVal val="visible"/>
                                      </p:to>
                                    </p:set>
                                  </p:childTnLst>
                                </p:cTn>
                              </p:par>
                              <p:par>
                                <p:cTn id="45" presetID="10" presetClass="entr" presetSubtype="0" fill="hold" nodeType="withEffect">
                                  <p:stCondLst>
                                    <p:cond delay="0"/>
                                  </p:stCondLst>
                                  <p:childTnLst>
                                    <p:set>
                                      <p:cBhvr>
                                        <p:cTn id="46" dur="1" fill="hold">
                                          <p:stCondLst>
                                            <p:cond delay="0"/>
                                          </p:stCondLst>
                                        </p:cTn>
                                        <p:tgtEl>
                                          <p:spTgt spid="438327"/>
                                        </p:tgtEl>
                                        <p:attrNameLst>
                                          <p:attrName>style.visibility</p:attrName>
                                        </p:attrNameLst>
                                      </p:cBhvr>
                                      <p:to>
                                        <p:strVal val="visible"/>
                                      </p:to>
                                    </p:set>
                                    <p:animEffect transition="in" filter="fade">
                                      <p:cBhvr>
                                        <p:cTn id="47" dur="200"/>
                                        <p:tgtEl>
                                          <p:spTgt spid="438327"/>
                                        </p:tgtEl>
                                      </p:cBhvr>
                                    </p:animEffect>
                                  </p:childTnLst>
                                  <p:subTnLst>
                                    <p:audio>
                                      <p:cMediaNode>
                                        <p:cTn display="0" masterRel="sameClick">
                                          <p:stCondLst>
                                            <p:cond evt="begin" delay="0">
                                              <p:tn val="45"/>
                                            </p:cond>
                                          </p:stCondLst>
                                          <p:endCondLst>
                                            <p:cond evt="onStopAudio" delay="0">
                                              <p:tgtEl>
                                                <p:sldTgt/>
                                              </p:tgtEl>
                                            </p:cond>
                                          </p:endCondLst>
                                        </p:cTn>
                                        <p:tgtEl>
                                          <p:sndTgt r:embed="rId4" name="Buzzer.wav"/>
                                        </p:tgtEl>
                                      </p:cMediaNode>
                                    </p:audio>
                                  </p:subTnLst>
                                </p:cTn>
                              </p:par>
                            </p:childTnLst>
                          </p:cTn>
                        </p:par>
                        <p:par>
                          <p:cTn id="48" fill="hold" nodeType="afterGroup">
                            <p:stCondLst>
                              <p:cond delay="200"/>
                            </p:stCondLst>
                            <p:childTnLst>
                              <p:par>
                                <p:cTn id="49" presetID="10" presetClass="exit" presetSubtype="0" fill="hold" nodeType="afterEffect">
                                  <p:stCondLst>
                                    <p:cond delay="500"/>
                                  </p:stCondLst>
                                  <p:childTnLst>
                                    <p:animEffect transition="out" filter="fade">
                                      <p:cBhvr>
                                        <p:cTn id="50" dur="200"/>
                                        <p:tgtEl>
                                          <p:spTgt spid="438327"/>
                                        </p:tgtEl>
                                      </p:cBhvr>
                                    </p:animEffect>
                                    <p:set>
                                      <p:cBhvr>
                                        <p:cTn id="51" dur="1" fill="hold">
                                          <p:stCondLst>
                                            <p:cond delay="199"/>
                                          </p:stCondLst>
                                        </p:cTn>
                                        <p:tgtEl>
                                          <p:spTgt spid="438327"/>
                                        </p:tgtEl>
                                        <p:attrNameLst>
                                          <p:attrName>style.visibility</p:attrName>
                                        </p:attrNameLst>
                                      </p:cBhvr>
                                      <p:to>
                                        <p:strVal val="hidden"/>
                                      </p:to>
                                    </p:set>
                                  </p:childTnLst>
                                </p:cTn>
                              </p:par>
                            </p:childTnLst>
                          </p:cTn>
                        </p:par>
                      </p:childTnLst>
                    </p:cTn>
                  </p:par>
                </p:childTnLst>
              </p:cTn>
              <p:nextCondLst>
                <p:cond evt="onClick" delay="0">
                  <p:tgtEl>
                    <p:spTgt spid="438286"/>
                  </p:tgtEl>
                </p:cond>
              </p:nextCondLst>
            </p:seq>
            <p:seq concurrent="1" nextAc="seek">
              <p:cTn id="52" restart="whenNotActive" fill="hold" evtFilter="cancelBubble" nodeType="interactiveSeq">
                <p:stCondLst>
                  <p:cond evt="onClick" delay="0">
                    <p:tgtEl>
                      <p:spTgt spid="438287"/>
                    </p:tgtEl>
                  </p:cond>
                </p:stCondLst>
                <p:endSync evt="end" delay="0">
                  <p:rtn val="all"/>
                </p:endSync>
                <p:childTnLst>
                  <p:par>
                    <p:cTn id="53" fill="hold" nodeType="clickPar">
                      <p:stCondLst>
                        <p:cond delay="0"/>
                      </p:stCondLst>
                      <p:childTnLst>
                        <p:par>
                          <p:cTn id="54" fill="hold" nodeType="withGroup">
                            <p:stCondLst>
                              <p:cond delay="0"/>
                            </p:stCondLst>
                            <p:childTnLst>
                              <p:par>
                                <p:cTn id="55" presetID="42" presetClass="path" presetSubtype="0" fill="hold" nodeType="withEffect">
                                  <p:stCondLst>
                                    <p:cond delay="0"/>
                                  </p:stCondLst>
                                  <p:childTnLst>
                                    <p:animMotion origin="layout" path="M -0.84723 0.34699 L -0.84723 0.34699 " pathEditMode="fixed" rAng="0" ptsTypes="AA">
                                      <p:cBhvr>
                                        <p:cTn id="56" dur="10" fill="hold"/>
                                        <p:tgtEl>
                                          <p:spTgt spid="438318"/>
                                        </p:tgtEl>
                                        <p:attrNameLst>
                                          <p:attrName>ppt_x</p:attrName>
                                          <p:attrName>ppt_y</p:attrName>
                                        </p:attrNameLst>
                                      </p:cBhvr>
                                      <p:rCtr x="0" y="0"/>
                                    </p:animMotion>
                                  </p:childTnLst>
                                </p:cTn>
                              </p:par>
                              <p:par>
                                <p:cTn id="57" presetID="3" presetClass="entr" presetSubtype="0" fill="hold" grpId="0" nodeType="withEffect">
                                  <p:stCondLst>
                                    <p:cond delay="0"/>
                                  </p:stCondLst>
                                  <p:childTnLst>
                                    <p:set>
                                      <p:cBhvr>
                                        <p:cTn id="58" dur="1" fill="hold">
                                          <p:stCondLst>
                                            <p:cond delay="0"/>
                                          </p:stCondLst>
                                        </p:cTn>
                                        <p:tgtEl>
                                          <p:spTgt spid="438284"/>
                                        </p:tgtEl>
                                        <p:attrNameLst>
                                          <p:attrName>style.visibility</p:attrName>
                                        </p:attrNameLst>
                                      </p:cBhvr>
                                      <p:to>
                                        <p:strVal val="visible"/>
                                      </p:to>
                                    </p:set>
                                  </p:childTnLst>
                                </p:cTn>
                              </p:par>
                              <p:par>
                                <p:cTn id="59" presetID="3" presetClass="exit" presetSubtype="0" fill="hold" grpId="1" nodeType="withEffect">
                                  <p:stCondLst>
                                    <p:cond delay="0"/>
                                  </p:stCondLst>
                                  <p:childTnLst>
                                    <p:set>
                                      <p:cBhvr>
                                        <p:cTn id="60" dur="1" fill="hold">
                                          <p:stCondLst>
                                            <p:cond delay="0"/>
                                          </p:stCondLst>
                                        </p:cTn>
                                        <p:tgtEl>
                                          <p:spTgt spid="438287"/>
                                        </p:tgtEl>
                                        <p:attrNameLst>
                                          <p:attrName>style.visibility</p:attrName>
                                        </p:attrNameLst>
                                      </p:cBhvr>
                                      <p:to>
                                        <p:strVal val="hidden"/>
                                      </p:to>
                                    </p:set>
                                  </p:childTnLst>
                                </p:cTn>
                              </p:par>
                              <p:par>
                                <p:cTn id="61" presetID="3" presetClass="entr" presetSubtype="0" fill="hold" grpId="0" nodeType="withEffect">
                                  <p:stCondLst>
                                    <p:cond delay="0"/>
                                  </p:stCondLst>
                                  <p:childTnLst>
                                    <p:set>
                                      <p:cBhvr>
                                        <p:cTn id="62" dur="1" fill="hold">
                                          <p:stCondLst>
                                            <p:cond delay="0"/>
                                          </p:stCondLst>
                                        </p:cTn>
                                        <p:tgtEl>
                                          <p:spTgt spid="438288"/>
                                        </p:tgtEl>
                                        <p:attrNameLst>
                                          <p:attrName>style.visibility</p:attrName>
                                        </p:attrNameLst>
                                      </p:cBhvr>
                                      <p:to>
                                        <p:strVal val="visible"/>
                                      </p:to>
                                    </p:set>
                                  </p:childTnLst>
                                </p:cTn>
                              </p:par>
                              <p:par>
                                <p:cTn id="63" presetID="10" presetClass="entr" presetSubtype="0" fill="hold" nodeType="withEffect">
                                  <p:stCondLst>
                                    <p:cond delay="0"/>
                                  </p:stCondLst>
                                  <p:childTnLst>
                                    <p:set>
                                      <p:cBhvr>
                                        <p:cTn id="64" dur="1" fill="hold">
                                          <p:stCondLst>
                                            <p:cond delay="0"/>
                                          </p:stCondLst>
                                        </p:cTn>
                                        <p:tgtEl>
                                          <p:spTgt spid="438318"/>
                                        </p:tgtEl>
                                        <p:attrNameLst>
                                          <p:attrName>style.visibility</p:attrName>
                                        </p:attrNameLst>
                                      </p:cBhvr>
                                      <p:to>
                                        <p:strVal val="visible"/>
                                      </p:to>
                                    </p:set>
                                    <p:animEffect transition="in" filter="fade">
                                      <p:cBhvr>
                                        <p:cTn id="65" dur="200"/>
                                        <p:tgtEl>
                                          <p:spTgt spid="438318"/>
                                        </p:tgtEl>
                                      </p:cBhvr>
                                    </p:animEffect>
                                  </p:childTnLst>
                                  <p:subTnLst>
                                    <p:audio>
                                      <p:cMediaNode>
                                        <p:cTn display="0" masterRel="sameClick">
                                          <p:stCondLst>
                                            <p:cond evt="begin" delay="0">
                                              <p:tn val="63"/>
                                            </p:cond>
                                          </p:stCondLst>
                                          <p:endCondLst>
                                            <p:cond evt="onStopAudio" delay="0">
                                              <p:tgtEl>
                                                <p:sldTgt/>
                                              </p:tgtEl>
                                            </p:cond>
                                          </p:endCondLst>
                                        </p:cTn>
                                        <p:tgtEl>
                                          <p:sndTgt r:embed="rId4" name="Buzzer.wav"/>
                                        </p:tgtEl>
                                      </p:cMediaNode>
                                    </p:audio>
                                  </p:subTnLst>
                                </p:cTn>
                              </p:par>
                            </p:childTnLst>
                          </p:cTn>
                        </p:par>
                        <p:par>
                          <p:cTn id="66" fill="hold" nodeType="afterGroup">
                            <p:stCondLst>
                              <p:cond delay="200"/>
                            </p:stCondLst>
                            <p:childTnLst>
                              <p:par>
                                <p:cTn id="67" presetID="10" presetClass="exit" presetSubtype="0" fill="hold" nodeType="afterEffect">
                                  <p:stCondLst>
                                    <p:cond delay="500"/>
                                  </p:stCondLst>
                                  <p:childTnLst>
                                    <p:animEffect transition="out" filter="fade">
                                      <p:cBhvr>
                                        <p:cTn id="68" dur="200"/>
                                        <p:tgtEl>
                                          <p:spTgt spid="438318"/>
                                        </p:tgtEl>
                                      </p:cBhvr>
                                    </p:animEffect>
                                    <p:set>
                                      <p:cBhvr>
                                        <p:cTn id="69" dur="1" fill="hold">
                                          <p:stCondLst>
                                            <p:cond delay="199"/>
                                          </p:stCondLst>
                                        </p:cTn>
                                        <p:tgtEl>
                                          <p:spTgt spid="438318"/>
                                        </p:tgtEl>
                                        <p:attrNameLst>
                                          <p:attrName>style.visibility</p:attrName>
                                        </p:attrNameLst>
                                      </p:cBhvr>
                                      <p:to>
                                        <p:strVal val="hidden"/>
                                      </p:to>
                                    </p:set>
                                  </p:childTnLst>
                                </p:cTn>
                              </p:par>
                            </p:childTnLst>
                          </p:cTn>
                        </p:par>
                      </p:childTnLst>
                    </p:cTn>
                  </p:par>
                </p:childTnLst>
              </p:cTn>
              <p:nextCondLst>
                <p:cond evt="onClick" delay="0">
                  <p:tgtEl>
                    <p:spTgt spid="438287"/>
                  </p:tgtEl>
                </p:cond>
              </p:nextCondLst>
            </p:seq>
            <p:seq concurrent="1" nextAc="seek">
              <p:cTn id="70" restart="whenNotActive" fill="hold" evtFilter="cancelBubble" nodeType="interactiveSeq">
                <p:stCondLst>
                  <p:cond evt="onClick" delay="0">
                    <p:tgtEl>
                      <p:spTgt spid="438288"/>
                    </p:tgtEl>
                  </p:cond>
                </p:stCondLst>
                <p:endSync evt="end" delay="0">
                  <p:rtn val="all"/>
                </p:endSync>
                <p:childTnLst>
                  <p:par>
                    <p:cTn id="71" fill="hold" nodeType="clickPar">
                      <p:stCondLst>
                        <p:cond delay="0"/>
                      </p:stCondLst>
                      <p:childTnLst>
                        <p:par>
                          <p:cTn id="72" fill="hold" nodeType="withGroup">
                            <p:stCondLst>
                              <p:cond delay="0"/>
                            </p:stCondLst>
                            <p:childTnLst>
                              <p:par>
                                <p:cTn id="73" presetID="42" presetClass="path" presetSubtype="0" fill="hold" nodeType="withEffect">
                                  <p:stCondLst>
                                    <p:cond delay="0"/>
                                  </p:stCondLst>
                                  <p:childTnLst>
                                    <p:animMotion origin="layout" path="M -0.99688 0.34699 L -0.99688 0.34699 " pathEditMode="fixed" rAng="0" ptsTypes="AA">
                                      <p:cBhvr>
                                        <p:cTn id="74" dur="10" fill="hold"/>
                                        <p:tgtEl>
                                          <p:spTgt spid="438305"/>
                                        </p:tgtEl>
                                        <p:attrNameLst>
                                          <p:attrName>ppt_x</p:attrName>
                                          <p:attrName>ppt_y</p:attrName>
                                        </p:attrNameLst>
                                      </p:cBhvr>
                                      <p:rCtr x="0" y="0"/>
                                    </p:animMotion>
                                  </p:childTnLst>
                                </p:cTn>
                              </p:par>
                              <p:par>
                                <p:cTn id="75" presetID="3" presetClass="entr" presetSubtype="0" fill="hold" grpId="0" nodeType="withEffect">
                                  <p:stCondLst>
                                    <p:cond delay="0"/>
                                  </p:stCondLst>
                                  <p:childTnLst>
                                    <p:set>
                                      <p:cBhvr>
                                        <p:cTn id="76" dur="1" fill="hold">
                                          <p:stCondLst>
                                            <p:cond delay="0"/>
                                          </p:stCondLst>
                                        </p:cTn>
                                        <p:tgtEl>
                                          <p:spTgt spid="438285"/>
                                        </p:tgtEl>
                                        <p:attrNameLst>
                                          <p:attrName>style.visibility</p:attrName>
                                        </p:attrNameLst>
                                      </p:cBhvr>
                                      <p:to>
                                        <p:strVal val="visible"/>
                                      </p:to>
                                    </p:set>
                                  </p:childTnLst>
                                </p:cTn>
                              </p:par>
                              <p:par>
                                <p:cTn id="77" presetID="10" presetClass="entr" presetSubtype="0" fill="hold" nodeType="withEffect">
                                  <p:stCondLst>
                                    <p:cond delay="0"/>
                                  </p:stCondLst>
                                  <p:childTnLst>
                                    <p:set>
                                      <p:cBhvr>
                                        <p:cTn id="78" dur="1" fill="hold">
                                          <p:stCondLst>
                                            <p:cond delay="0"/>
                                          </p:stCondLst>
                                        </p:cTn>
                                        <p:tgtEl>
                                          <p:spTgt spid="438305"/>
                                        </p:tgtEl>
                                        <p:attrNameLst>
                                          <p:attrName>style.visibility</p:attrName>
                                        </p:attrNameLst>
                                      </p:cBhvr>
                                      <p:to>
                                        <p:strVal val="visible"/>
                                      </p:to>
                                    </p:set>
                                    <p:animEffect transition="in" filter="fade">
                                      <p:cBhvr>
                                        <p:cTn id="79" dur="200"/>
                                        <p:tgtEl>
                                          <p:spTgt spid="438305"/>
                                        </p:tgtEl>
                                      </p:cBhvr>
                                    </p:animEffect>
                                  </p:childTnLst>
                                  <p:subTnLst>
                                    <p:audio>
                                      <p:cMediaNode>
                                        <p:cTn display="0" masterRel="sameClick">
                                          <p:stCondLst>
                                            <p:cond evt="begin" delay="0">
                                              <p:tn val="77"/>
                                            </p:cond>
                                          </p:stCondLst>
                                          <p:endCondLst>
                                            <p:cond evt="onStopAudio" delay="0">
                                              <p:tgtEl>
                                                <p:sldTgt/>
                                              </p:tgtEl>
                                            </p:cond>
                                          </p:endCondLst>
                                        </p:cTn>
                                        <p:tgtEl>
                                          <p:sndTgt r:embed="rId4" name="Buzzer.wav"/>
                                        </p:tgtEl>
                                      </p:cMediaNode>
                                    </p:audio>
                                  </p:subTnLst>
                                </p:cTn>
                              </p:par>
                            </p:childTnLst>
                          </p:cTn>
                        </p:par>
                        <p:par>
                          <p:cTn id="80" fill="hold" nodeType="afterGroup">
                            <p:stCondLst>
                              <p:cond delay="200"/>
                            </p:stCondLst>
                            <p:childTnLst>
                              <p:par>
                                <p:cTn id="81" presetID="10" presetClass="exit" presetSubtype="0" fill="hold" nodeType="afterEffect">
                                  <p:stCondLst>
                                    <p:cond delay="500"/>
                                  </p:stCondLst>
                                  <p:childTnLst>
                                    <p:animEffect transition="out" filter="fade">
                                      <p:cBhvr>
                                        <p:cTn id="82" dur="200"/>
                                        <p:tgtEl>
                                          <p:spTgt spid="438305"/>
                                        </p:tgtEl>
                                      </p:cBhvr>
                                    </p:animEffect>
                                    <p:set>
                                      <p:cBhvr>
                                        <p:cTn id="83" dur="1" fill="hold">
                                          <p:stCondLst>
                                            <p:cond delay="199"/>
                                          </p:stCondLst>
                                        </p:cTn>
                                        <p:tgtEl>
                                          <p:spTgt spid="438305"/>
                                        </p:tgtEl>
                                        <p:attrNameLst>
                                          <p:attrName>style.visibility</p:attrName>
                                        </p:attrNameLst>
                                      </p:cBhvr>
                                      <p:to>
                                        <p:strVal val="hidden"/>
                                      </p:to>
                                    </p:set>
                                  </p:childTnLst>
                                </p:cTn>
                              </p:par>
                            </p:childTnLst>
                          </p:cTn>
                        </p:par>
                      </p:childTnLst>
                    </p:cTn>
                  </p:par>
                </p:childTnLst>
              </p:cTn>
              <p:nextCondLst>
                <p:cond evt="onClick" delay="0">
                  <p:tgtEl>
                    <p:spTgt spid="438288"/>
                  </p:tgtEl>
                </p:cond>
              </p:nextCondLst>
            </p:seq>
            <p:seq concurrent="1" nextAc="seek">
              <p:cTn id="84" restart="whenNotActive" fill="hold" evtFilter="cancelBubble" nodeType="interactiveSeq">
                <p:stCondLst>
                  <p:cond evt="onClick" delay="0">
                    <p:tgtEl>
                      <p:spTgt spid="438297"/>
                    </p:tgtEl>
                  </p:cond>
                </p:stCondLst>
                <p:endSync evt="end" delay="0">
                  <p:rtn val="all"/>
                </p:endSync>
                <p:childTnLst>
                  <p:par>
                    <p:cTn id="85" fill="hold" nodeType="clickPar">
                      <p:stCondLst>
                        <p:cond delay="0"/>
                      </p:stCondLst>
                      <p:childTnLst>
                        <p:par>
                          <p:cTn id="86" fill="hold" nodeType="withGroup">
                            <p:stCondLst>
                              <p:cond delay="0"/>
                            </p:stCondLst>
                            <p:childTnLst>
                              <p:par>
                                <p:cTn id="87" presetID="12" presetClass="exit" presetSubtype="1" fill="hold" nodeType="clickEffect">
                                  <p:stCondLst>
                                    <p:cond delay="0"/>
                                  </p:stCondLst>
                                  <p:childTnLst>
                                    <p:animEffect transition="out" filter="slide(fromTop)">
                                      <p:cBhvr>
                                        <p:cTn id="88" dur="300"/>
                                        <p:tgtEl>
                                          <p:spTgt spid="438297"/>
                                        </p:tgtEl>
                                      </p:cBhvr>
                                    </p:animEffect>
                                    <p:set>
                                      <p:cBhvr>
                                        <p:cTn id="89" dur="1" fill="hold">
                                          <p:stCondLst>
                                            <p:cond delay="299"/>
                                          </p:stCondLst>
                                        </p:cTn>
                                        <p:tgtEl>
                                          <p:spTgt spid="438297"/>
                                        </p:tgtEl>
                                        <p:attrNameLst>
                                          <p:attrName>style.visibility</p:attrName>
                                        </p:attrNameLst>
                                      </p:cBhvr>
                                      <p:to>
                                        <p:strVal val="hidden"/>
                                      </p:to>
                                    </p:set>
                                  </p:childTnLst>
                                  <p:subTnLst>
                                    <p:audio>
                                      <p:cMediaNode>
                                        <p:cTn display="0" masterRel="sameClick">
                                          <p:stCondLst>
                                            <p:cond evt="begin" delay="0">
                                              <p:tn val="87"/>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297"/>
                  </p:tgtEl>
                </p:cond>
              </p:nextCondLst>
            </p:seq>
            <p:seq concurrent="1" nextAc="seek">
              <p:cTn id="90" restart="whenNotActive" fill="hold" evtFilter="cancelBubble" nodeType="interactiveSeq">
                <p:stCondLst>
                  <p:cond evt="onClick" delay="0">
                    <p:tgtEl>
                      <p:spTgt spid="438300"/>
                    </p:tgtEl>
                  </p:cond>
                </p:stCondLst>
                <p:endSync evt="end" delay="0">
                  <p:rtn val="all"/>
                </p:endSync>
                <p:childTnLst>
                  <p:par>
                    <p:cTn id="91" fill="hold" nodeType="clickPar">
                      <p:stCondLst>
                        <p:cond delay="0"/>
                      </p:stCondLst>
                      <p:childTnLst>
                        <p:par>
                          <p:cTn id="92" fill="hold" nodeType="withGroup">
                            <p:stCondLst>
                              <p:cond delay="0"/>
                            </p:stCondLst>
                            <p:childTnLst>
                              <p:par>
                                <p:cTn id="93" presetID="12" presetClass="exit" presetSubtype="1" fill="hold" nodeType="clickEffect">
                                  <p:stCondLst>
                                    <p:cond delay="0"/>
                                  </p:stCondLst>
                                  <p:childTnLst>
                                    <p:animEffect transition="out" filter="slide(fromTop)">
                                      <p:cBhvr>
                                        <p:cTn id="94" dur="300"/>
                                        <p:tgtEl>
                                          <p:spTgt spid="438300"/>
                                        </p:tgtEl>
                                      </p:cBhvr>
                                    </p:animEffect>
                                    <p:set>
                                      <p:cBhvr>
                                        <p:cTn id="95" dur="1" fill="hold">
                                          <p:stCondLst>
                                            <p:cond delay="299"/>
                                          </p:stCondLst>
                                        </p:cTn>
                                        <p:tgtEl>
                                          <p:spTgt spid="438300"/>
                                        </p:tgtEl>
                                        <p:attrNameLst>
                                          <p:attrName>style.visibility</p:attrName>
                                        </p:attrNameLst>
                                      </p:cBhvr>
                                      <p:to>
                                        <p:strVal val="hidden"/>
                                      </p:to>
                                    </p:set>
                                  </p:childTnLst>
                                  <p:subTnLst>
                                    <p:audio>
                                      <p:cMediaNode>
                                        <p:cTn display="0" masterRel="sameClick">
                                          <p:stCondLst>
                                            <p:cond evt="begin" delay="0">
                                              <p:tn val="93"/>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0"/>
                  </p:tgtEl>
                </p:cond>
              </p:nextCondLst>
            </p:seq>
            <p:seq concurrent="1" nextAc="seek">
              <p:cTn id="96" restart="whenNotActive" fill="hold" evtFilter="cancelBubble" nodeType="interactiveSeq">
                <p:stCondLst>
                  <p:cond evt="onClick" delay="0">
                    <p:tgtEl>
                      <p:spTgt spid="438301"/>
                    </p:tgtEl>
                  </p:cond>
                </p:stCondLst>
                <p:endSync evt="end" delay="0">
                  <p:rtn val="all"/>
                </p:endSync>
                <p:childTnLst>
                  <p:par>
                    <p:cTn id="97" fill="hold" nodeType="clickPar">
                      <p:stCondLst>
                        <p:cond delay="0"/>
                      </p:stCondLst>
                      <p:childTnLst>
                        <p:par>
                          <p:cTn id="98" fill="hold" nodeType="withGroup">
                            <p:stCondLst>
                              <p:cond delay="0"/>
                            </p:stCondLst>
                            <p:childTnLst>
                              <p:par>
                                <p:cTn id="99" presetID="12" presetClass="exit" presetSubtype="1" fill="hold" nodeType="clickEffect">
                                  <p:stCondLst>
                                    <p:cond delay="0"/>
                                  </p:stCondLst>
                                  <p:childTnLst>
                                    <p:animEffect transition="out" filter="slide(fromTop)">
                                      <p:cBhvr>
                                        <p:cTn id="100" dur="300"/>
                                        <p:tgtEl>
                                          <p:spTgt spid="438301"/>
                                        </p:tgtEl>
                                      </p:cBhvr>
                                    </p:animEffect>
                                    <p:set>
                                      <p:cBhvr>
                                        <p:cTn id="101" dur="1" fill="hold">
                                          <p:stCondLst>
                                            <p:cond delay="299"/>
                                          </p:stCondLst>
                                        </p:cTn>
                                        <p:tgtEl>
                                          <p:spTgt spid="438301"/>
                                        </p:tgtEl>
                                        <p:attrNameLst>
                                          <p:attrName>style.visibility</p:attrName>
                                        </p:attrNameLst>
                                      </p:cBhvr>
                                      <p:to>
                                        <p:strVal val="hidden"/>
                                      </p:to>
                                    </p:set>
                                  </p:childTnLst>
                                  <p:subTnLst>
                                    <p:audio>
                                      <p:cMediaNode>
                                        <p:cTn display="0" masterRel="sameClick">
                                          <p:stCondLst>
                                            <p:cond evt="begin" delay="0">
                                              <p:tn val="99"/>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1"/>
                  </p:tgtEl>
                </p:cond>
              </p:nextCondLst>
            </p:seq>
            <p:seq concurrent="1" nextAc="seek">
              <p:cTn id="102" restart="whenNotActive" fill="hold" evtFilter="cancelBubble" nodeType="interactiveSeq">
                <p:stCondLst>
                  <p:cond evt="onClick" delay="0">
                    <p:tgtEl>
                      <p:spTgt spid="438302"/>
                    </p:tgtEl>
                  </p:cond>
                </p:stCondLst>
                <p:endSync evt="end" delay="0">
                  <p:rtn val="all"/>
                </p:endSync>
                <p:childTnLst>
                  <p:par>
                    <p:cTn id="103" fill="hold" nodeType="clickPar">
                      <p:stCondLst>
                        <p:cond delay="0"/>
                      </p:stCondLst>
                      <p:childTnLst>
                        <p:par>
                          <p:cTn id="104" fill="hold" nodeType="withGroup">
                            <p:stCondLst>
                              <p:cond delay="0"/>
                            </p:stCondLst>
                            <p:childTnLst>
                              <p:par>
                                <p:cTn id="105" presetID="12" presetClass="exit" presetSubtype="1" fill="hold" nodeType="clickEffect">
                                  <p:stCondLst>
                                    <p:cond delay="0"/>
                                  </p:stCondLst>
                                  <p:childTnLst>
                                    <p:animEffect transition="out" filter="slide(fromTop)">
                                      <p:cBhvr>
                                        <p:cTn id="106" dur="400"/>
                                        <p:tgtEl>
                                          <p:spTgt spid="438302"/>
                                        </p:tgtEl>
                                      </p:cBhvr>
                                    </p:animEffect>
                                    <p:set>
                                      <p:cBhvr>
                                        <p:cTn id="107" dur="1" fill="hold">
                                          <p:stCondLst>
                                            <p:cond delay="399"/>
                                          </p:stCondLst>
                                        </p:cTn>
                                        <p:tgtEl>
                                          <p:spTgt spid="438302"/>
                                        </p:tgtEl>
                                        <p:attrNameLst>
                                          <p:attrName>style.visibility</p:attrName>
                                        </p:attrNameLst>
                                      </p:cBhvr>
                                      <p:to>
                                        <p:strVal val="hidden"/>
                                      </p:to>
                                    </p:set>
                                  </p:childTnLst>
                                  <p:subTnLst>
                                    <p:audio>
                                      <p:cMediaNode>
                                        <p:cTn display="0" masterRel="sameClick">
                                          <p:stCondLst>
                                            <p:cond evt="begin" delay="0">
                                              <p:tn val="105"/>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2"/>
                  </p:tgtEl>
                </p:cond>
              </p:nextCondLst>
            </p:seq>
            <p:seq concurrent="1" nextAc="seek">
              <p:cTn id="108" restart="whenNotActive" fill="hold" evtFilter="cancelBubble" nodeType="interactiveSeq">
                <p:stCondLst>
                  <p:cond evt="onClick" delay="0">
                    <p:tgtEl>
                      <p:spTgt spid="438303"/>
                    </p:tgtEl>
                  </p:cond>
                </p:stCondLst>
                <p:endSync evt="end" delay="0">
                  <p:rtn val="all"/>
                </p:endSync>
                <p:childTnLst>
                  <p:par>
                    <p:cTn id="109" fill="hold" nodeType="clickPar">
                      <p:stCondLst>
                        <p:cond delay="0"/>
                      </p:stCondLst>
                      <p:childTnLst>
                        <p:par>
                          <p:cTn id="110" fill="hold" nodeType="withGroup">
                            <p:stCondLst>
                              <p:cond delay="0"/>
                            </p:stCondLst>
                            <p:childTnLst>
                              <p:par>
                                <p:cTn id="111" presetID="12" presetClass="exit" presetSubtype="1" fill="hold" nodeType="clickEffect">
                                  <p:stCondLst>
                                    <p:cond delay="0"/>
                                  </p:stCondLst>
                                  <p:childTnLst>
                                    <p:animEffect transition="out" filter="slide(fromTop)">
                                      <p:cBhvr>
                                        <p:cTn id="112" dur="300"/>
                                        <p:tgtEl>
                                          <p:spTgt spid="438303"/>
                                        </p:tgtEl>
                                      </p:cBhvr>
                                    </p:animEffect>
                                    <p:set>
                                      <p:cBhvr>
                                        <p:cTn id="113" dur="1" fill="hold">
                                          <p:stCondLst>
                                            <p:cond delay="299"/>
                                          </p:stCondLst>
                                        </p:cTn>
                                        <p:tgtEl>
                                          <p:spTgt spid="438303"/>
                                        </p:tgtEl>
                                        <p:attrNameLst>
                                          <p:attrName>style.visibility</p:attrName>
                                        </p:attrNameLst>
                                      </p:cBhvr>
                                      <p:to>
                                        <p:strVal val="hidden"/>
                                      </p:to>
                                    </p:set>
                                  </p:childTnLst>
                                  <p:subTnLst>
                                    <p:audio>
                                      <p:cMediaNode>
                                        <p:cTn display="0" masterRel="sameClick">
                                          <p:stCondLst>
                                            <p:cond evt="begin" delay="0">
                                              <p:tn val="111"/>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3"/>
                  </p:tgtEl>
                </p:cond>
              </p:nextCondLst>
            </p:seq>
            <p:seq concurrent="1" nextAc="seek">
              <p:cTn id="114" restart="whenNotActive" fill="hold" evtFilter="cancelBubble" nodeType="interactiveSeq">
                <p:stCondLst>
                  <p:cond evt="onClick" delay="0">
                    <p:tgtEl>
                      <p:spTgt spid="438331"/>
                    </p:tgtEl>
                  </p:cond>
                </p:stCondLst>
                <p:endSync evt="end" delay="0">
                  <p:rtn val="all"/>
                </p:endSync>
                <p:childTnLst>
                  <p:par>
                    <p:cTn id="115" fill="hold" nodeType="clickPar">
                      <p:stCondLst>
                        <p:cond delay="0"/>
                      </p:stCondLst>
                      <p:childTnLst>
                        <p:par>
                          <p:cTn id="116" fill="hold" nodeType="withGroup">
                            <p:stCondLst>
                              <p:cond delay="0"/>
                            </p:stCondLst>
                            <p:childTnLst>
                              <p:par>
                                <p:cTn id="117" presetID="42" presetClass="path" presetSubtype="0" fill="hold" nodeType="clickEffect">
                                  <p:stCondLst>
                                    <p:cond delay="0"/>
                                  </p:stCondLst>
                                  <p:childTnLst>
                                    <p:animMotion origin="layout" path="M -0.97014 -0.19352 L -0.97014 -0.19352 " pathEditMode="fixed" rAng="0" ptsTypes="AA">
                                      <p:cBhvr>
                                        <p:cTn id="118" dur="10" fill="hold"/>
                                        <p:tgtEl>
                                          <p:spTgt spid="438297"/>
                                        </p:tgtEl>
                                        <p:attrNameLst>
                                          <p:attrName>ppt_x</p:attrName>
                                          <p:attrName>ppt_y</p:attrName>
                                        </p:attrNameLst>
                                      </p:cBhvr>
                                      <p:rCtr x="0" y="0"/>
                                    </p:animMotion>
                                  </p:childTnLst>
                                </p:cTn>
                              </p:par>
                              <p:par>
                                <p:cTn id="119" presetID="42" presetClass="path" presetSubtype="0" fill="hold" nodeType="withEffect">
                                  <p:stCondLst>
                                    <p:cond delay="0"/>
                                  </p:stCondLst>
                                  <p:childTnLst>
                                    <p:animMotion origin="layout" path="M -0.97014 -0.19352 L -0.97014 -0.19352 " pathEditMode="fixed" rAng="0" ptsTypes="AA">
                                      <p:cBhvr>
                                        <p:cTn id="120" dur="10" fill="hold"/>
                                        <p:tgtEl>
                                          <p:spTgt spid="438303"/>
                                        </p:tgtEl>
                                        <p:attrNameLst>
                                          <p:attrName>ppt_x</p:attrName>
                                          <p:attrName>ppt_y</p:attrName>
                                        </p:attrNameLst>
                                      </p:cBhvr>
                                      <p:rCtr x="0" y="0"/>
                                    </p:animMotion>
                                  </p:childTnLst>
                                </p:cTn>
                              </p:par>
                              <p:par>
                                <p:cTn id="121" presetID="42" presetClass="path" presetSubtype="0" fill="hold" nodeType="withEffect">
                                  <p:stCondLst>
                                    <p:cond delay="0"/>
                                  </p:stCondLst>
                                  <p:childTnLst>
                                    <p:animMotion origin="layout" path="M -0.97014 -0.19353 L -0.97014 -0.19353 " pathEditMode="fixed" rAng="0" ptsTypes="AA">
                                      <p:cBhvr>
                                        <p:cTn id="122" dur="10" fill="hold"/>
                                        <p:tgtEl>
                                          <p:spTgt spid="438302"/>
                                        </p:tgtEl>
                                        <p:attrNameLst>
                                          <p:attrName>ppt_x</p:attrName>
                                          <p:attrName>ppt_y</p:attrName>
                                        </p:attrNameLst>
                                      </p:cBhvr>
                                      <p:rCtr x="0" y="0"/>
                                    </p:animMotion>
                                  </p:childTnLst>
                                </p:cTn>
                              </p:par>
                              <p:par>
                                <p:cTn id="123" presetID="42" presetClass="path" presetSubtype="0" fill="hold" nodeType="withEffect">
                                  <p:stCondLst>
                                    <p:cond delay="0"/>
                                  </p:stCondLst>
                                  <p:childTnLst>
                                    <p:animMotion origin="layout" path="M -0.97014 -0.19353 L -0.97014 -0.19353 " pathEditMode="fixed" rAng="0" ptsTypes="AA">
                                      <p:cBhvr>
                                        <p:cTn id="124" dur="10" fill="hold"/>
                                        <p:tgtEl>
                                          <p:spTgt spid="438301"/>
                                        </p:tgtEl>
                                        <p:attrNameLst>
                                          <p:attrName>ppt_x</p:attrName>
                                          <p:attrName>ppt_y</p:attrName>
                                        </p:attrNameLst>
                                      </p:cBhvr>
                                      <p:rCtr x="0" y="0"/>
                                    </p:animMotion>
                                  </p:childTnLst>
                                </p:cTn>
                              </p:par>
                              <p:par>
                                <p:cTn id="125" presetID="42" presetClass="path" presetSubtype="0" fill="hold" nodeType="withEffect">
                                  <p:stCondLst>
                                    <p:cond delay="0"/>
                                  </p:stCondLst>
                                  <p:childTnLst>
                                    <p:animMotion origin="layout" path="M -0.97013 -0.19352 L -0.97013 -0.19352 " pathEditMode="fixed" rAng="0" ptsTypes="AA">
                                      <p:cBhvr>
                                        <p:cTn id="126" dur="10" fill="hold"/>
                                        <p:tgtEl>
                                          <p:spTgt spid="438300"/>
                                        </p:tgtEl>
                                        <p:attrNameLst>
                                          <p:attrName>ppt_x</p:attrName>
                                          <p:attrName>ppt_y</p:attrName>
                                        </p:attrNameLst>
                                      </p:cBhvr>
                                      <p:rCtr x="0" y="0"/>
                                    </p:animMotion>
                                  </p:childTnLst>
                                </p:cTn>
                              </p:par>
                              <p:par>
                                <p:cTn id="127" presetID="42" presetClass="path" presetSubtype="0" fill="hold" grpId="1" nodeType="withEffect">
                                  <p:stCondLst>
                                    <p:cond delay="0"/>
                                  </p:stCondLst>
                                  <p:iterate type="lt">
                                    <p:tmPct val="0"/>
                                  </p:iterate>
                                  <p:childTnLst>
                                    <p:animMotion origin="layout" path="M -0.96737 0.41436 L -0.96737 0.41436 " pathEditMode="fixed" rAng="0" ptsTypes="AA">
                                      <p:cBhvr>
                                        <p:cTn id="128" dur="10" fill="hold"/>
                                        <p:tgtEl>
                                          <p:spTgt spid="438335">
                                            <p:bg/>
                                          </p:spTgt>
                                        </p:tgtEl>
                                        <p:attrNameLst>
                                          <p:attrName>ppt_x</p:attrName>
                                          <p:attrName>ppt_y</p:attrName>
                                        </p:attrNameLst>
                                      </p:cBhvr>
                                      <p:rCtr x="0" y="0"/>
                                    </p:animMotion>
                                  </p:childTnLst>
                                </p:cTn>
                              </p:par>
                              <p:par>
                                <p:cTn id="129" presetID="42" presetClass="path" presetSubtype="0" fill="hold" grpId="1" nodeType="withEffect">
                                  <p:stCondLst>
                                    <p:cond delay="0"/>
                                  </p:stCondLst>
                                  <p:iterate type="lt">
                                    <p:tmPct val="0"/>
                                  </p:iterate>
                                  <p:childTnLst>
                                    <p:animMotion origin="layout" path="M -0.9764 0.41436 L -0.9764 0.41436 " pathEditMode="fixed" rAng="0" ptsTypes="AA">
                                      <p:cBhvr>
                                        <p:cTn id="130" dur="10" fill="hold"/>
                                        <p:tgtEl>
                                          <p:spTgt spid="438335">
                                            <p:txEl>
                                              <p:pRg st="0" end="0"/>
                                            </p:txEl>
                                          </p:spTgt>
                                        </p:tgtEl>
                                        <p:attrNameLst>
                                          <p:attrName>ppt_x</p:attrName>
                                          <p:attrName>ppt_y</p:attrName>
                                        </p:attrNameLst>
                                      </p:cBhvr>
                                      <p:rCtr x="0" y="0"/>
                                    </p:animMotion>
                                  </p:childTnLst>
                                </p:cTn>
                              </p:par>
                              <p:par>
                                <p:cTn id="131" presetID="1" presetClass="exit" presetSubtype="0" fill="hold" grpId="2" nodeType="withEffect">
                                  <p:stCondLst>
                                    <p:cond delay="0"/>
                                  </p:stCondLst>
                                  <p:childTnLst>
                                    <p:set>
                                      <p:cBhvr>
                                        <p:cTn id="132" dur="1" fill="hold">
                                          <p:stCondLst>
                                            <p:cond delay="0"/>
                                          </p:stCondLst>
                                        </p:cTn>
                                        <p:tgtEl>
                                          <p:spTgt spid="438335">
                                            <p:txEl>
                                              <p:pRg st="0" end="0"/>
                                            </p:txEl>
                                          </p:spTgt>
                                        </p:tgtEl>
                                        <p:attrNameLst>
                                          <p:attrName>style.visibility</p:attrName>
                                        </p:attrNameLst>
                                      </p:cBhvr>
                                      <p:to>
                                        <p:strVal val="hidden"/>
                                      </p:to>
                                    </p:set>
                                  </p:childTnLst>
                                </p:cTn>
                              </p:par>
                              <p:par>
                                <p:cTn id="133" presetID="1" presetClass="exit" presetSubtype="0" fill="hold" grpId="2" nodeType="withEffect">
                                  <p:stCondLst>
                                    <p:cond delay="0"/>
                                  </p:stCondLst>
                                  <p:childTnLst>
                                    <p:set>
                                      <p:cBhvr>
                                        <p:cTn id="134" dur="1" fill="hold">
                                          <p:stCondLst>
                                            <p:cond delay="0"/>
                                          </p:stCondLst>
                                        </p:cTn>
                                        <p:tgtEl>
                                          <p:spTgt spid="438335">
                                            <p:bg/>
                                          </p:spTgt>
                                        </p:tgtEl>
                                        <p:attrNameLst>
                                          <p:attrName>style.visibility</p:attrName>
                                        </p:attrNameLst>
                                      </p:cBhvr>
                                      <p:to>
                                        <p:strVal val="hidden"/>
                                      </p:to>
                                    </p:set>
                                  </p:childTnLst>
                                </p:cTn>
                              </p:par>
                            </p:childTnLst>
                          </p:cTn>
                        </p:par>
                        <p:par>
                          <p:cTn id="135" fill="hold" nodeType="afterGroup">
                            <p:stCondLst>
                              <p:cond delay="10"/>
                            </p:stCondLst>
                            <p:childTnLst>
                              <p:par>
                                <p:cTn id="136" presetID="12" presetClass="exit" presetSubtype="1" fill="hold" nodeType="afterEffect">
                                  <p:stCondLst>
                                    <p:cond delay="0"/>
                                  </p:stCondLst>
                                  <p:childTnLst>
                                    <p:animEffect transition="out" filter="slide(fromTop)">
                                      <p:cBhvr>
                                        <p:cTn id="137" dur="1000"/>
                                        <p:tgtEl>
                                          <p:spTgt spid="438332"/>
                                        </p:tgtEl>
                                      </p:cBhvr>
                                    </p:animEffect>
                                    <p:set>
                                      <p:cBhvr>
                                        <p:cTn id="138" dur="1" fill="hold">
                                          <p:stCondLst>
                                            <p:cond delay="999"/>
                                          </p:stCondLst>
                                        </p:cTn>
                                        <p:tgtEl>
                                          <p:spTgt spid="438332"/>
                                        </p:tgtEl>
                                        <p:attrNameLst>
                                          <p:attrName>style.visibility</p:attrName>
                                        </p:attrNameLst>
                                      </p:cBhvr>
                                      <p:to>
                                        <p:strVal val="hidden"/>
                                      </p:to>
                                    </p:set>
                                  </p:childTnLst>
                                </p:cTn>
                              </p:par>
                            </p:childTnLst>
                          </p:cTn>
                        </p:par>
                        <p:par>
                          <p:cTn id="139" fill="hold" nodeType="afterGroup">
                            <p:stCondLst>
                              <p:cond delay="1010"/>
                            </p:stCondLst>
                            <p:childTnLst>
                              <p:par>
                                <p:cTn id="140" presetID="10" presetClass="entr" presetSubtype="0" fill="hold" grpId="5" nodeType="afterEffect">
                                  <p:stCondLst>
                                    <p:cond delay="490"/>
                                  </p:stCondLst>
                                  <p:childTnLst>
                                    <p:set>
                                      <p:cBhvr>
                                        <p:cTn id="141" dur="1" fill="hold">
                                          <p:stCondLst>
                                            <p:cond delay="0"/>
                                          </p:stCondLst>
                                        </p:cTn>
                                        <p:tgtEl>
                                          <p:spTgt spid="438335">
                                            <p:bg/>
                                          </p:spTgt>
                                        </p:tgtEl>
                                        <p:attrNameLst>
                                          <p:attrName>style.visibility</p:attrName>
                                        </p:attrNameLst>
                                      </p:cBhvr>
                                      <p:to>
                                        <p:strVal val="visible"/>
                                      </p:to>
                                    </p:set>
                                    <p:animEffect transition="in" filter="fade">
                                      <p:cBhvr>
                                        <p:cTn id="142" dur="500"/>
                                        <p:tgtEl>
                                          <p:spTgt spid="438335">
                                            <p:bg/>
                                          </p:spTgt>
                                        </p:tgtEl>
                                      </p:cBhvr>
                                    </p:animEffect>
                                  </p:childTnLst>
                                </p:cTn>
                              </p:par>
                            </p:childTnLst>
                          </p:cTn>
                        </p:par>
                        <p:par>
                          <p:cTn id="143" fill="hold" nodeType="afterGroup">
                            <p:stCondLst>
                              <p:cond delay="2000"/>
                            </p:stCondLst>
                            <p:childTnLst>
                              <p:par>
                                <p:cTn id="144" presetID="10" presetClass="entr" presetSubtype="0" fill="hold" grpId="4" nodeType="afterEffect">
                                  <p:stCondLst>
                                    <p:cond delay="0"/>
                                  </p:stCondLst>
                                  <p:iterate type="lt">
                                    <p:tmPct val="0"/>
                                  </p:iterate>
                                  <p:childTnLst>
                                    <p:set>
                                      <p:cBhvr>
                                        <p:cTn id="145" dur="1" fill="hold">
                                          <p:stCondLst>
                                            <p:cond delay="0"/>
                                          </p:stCondLst>
                                        </p:cTn>
                                        <p:tgtEl>
                                          <p:spTgt spid="438335">
                                            <p:txEl>
                                              <p:pRg st="0" end="0"/>
                                            </p:txEl>
                                          </p:spTgt>
                                        </p:tgtEl>
                                        <p:attrNameLst>
                                          <p:attrName>style.visibility</p:attrName>
                                        </p:attrNameLst>
                                      </p:cBhvr>
                                      <p:to>
                                        <p:strVal val="visible"/>
                                      </p:to>
                                    </p:set>
                                    <p:animEffect transition="in" filter="fade">
                                      <p:cBhvr>
                                        <p:cTn id="146" dur="500"/>
                                        <p:tgtEl>
                                          <p:spTgt spid="438335">
                                            <p:txEl>
                                              <p:pRg st="0" end="0"/>
                                            </p:txEl>
                                          </p:spTgt>
                                        </p:tgtEl>
                                      </p:cBhvr>
                                    </p:animEffect>
                                  </p:childTnLst>
                                </p:cTn>
                              </p:par>
                            </p:childTnLst>
                          </p:cTn>
                        </p:par>
                        <p:par>
                          <p:cTn id="147" fill="hold" nodeType="afterGroup">
                            <p:stCondLst>
                              <p:cond delay="2500"/>
                            </p:stCondLst>
                            <p:childTnLst>
                              <p:par>
                                <p:cTn id="148" presetID="27" presetClass="entr" presetSubtype="0" fill="hold" grpId="3" nodeType="afterEffect">
                                  <p:stCondLst>
                                    <p:cond delay="0"/>
                                  </p:stCondLst>
                                  <p:iterate type="lt">
                                    <p:tmPct val="50000"/>
                                  </p:iterate>
                                  <p:childTnLst>
                                    <p:set>
                                      <p:cBhvr>
                                        <p:cTn id="149" dur="1" fill="hold">
                                          <p:stCondLst>
                                            <p:cond delay="0"/>
                                          </p:stCondLst>
                                        </p:cTn>
                                        <p:tgtEl>
                                          <p:spTgt spid="438335">
                                            <p:txEl>
                                              <p:pRg st="0" end="0"/>
                                            </p:txEl>
                                          </p:spTgt>
                                        </p:tgtEl>
                                        <p:attrNameLst>
                                          <p:attrName>style.visibility</p:attrName>
                                        </p:attrNameLst>
                                      </p:cBhvr>
                                      <p:to>
                                        <p:strVal val="visible"/>
                                      </p:to>
                                    </p:set>
                                    <p:anim calcmode="discrete" valueType="clr">
                                      <p:cBhvr override="childStyle">
                                        <p:cTn id="150" dur="80"/>
                                        <p:tgtEl>
                                          <p:spTgt spid="438335">
                                            <p:txEl>
                                              <p:pRg st="0" end="0"/>
                                            </p:txEl>
                                          </p:spTgt>
                                        </p:tgtEl>
                                        <p:attrNameLst>
                                          <p:attrName>style.color</p:attrName>
                                        </p:attrNameLst>
                                      </p:cBhvr>
                                      <p:tavLst>
                                        <p:tav tm="0">
                                          <p:val>
                                            <p:clrVal>
                                              <a:srgbClr val="CC9900"/>
                                            </p:clrVal>
                                          </p:val>
                                        </p:tav>
                                        <p:tav tm="50000">
                                          <p:val>
                                            <p:clrVal>
                                              <a:srgbClr val="663300"/>
                                            </p:clrVal>
                                          </p:val>
                                        </p:tav>
                                      </p:tavLst>
                                    </p:anim>
                                    <p:anim calcmode="discrete" valueType="clr">
                                      <p:cBhvr>
                                        <p:cTn id="151" dur="80"/>
                                        <p:tgtEl>
                                          <p:spTgt spid="438335">
                                            <p:txEl>
                                              <p:pRg st="0" end="0"/>
                                            </p:txEl>
                                          </p:spTgt>
                                        </p:tgtEl>
                                        <p:attrNameLst>
                                          <p:attrName>fillcolor</p:attrName>
                                        </p:attrNameLst>
                                      </p:cBhvr>
                                      <p:tavLst>
                                        <p:tav tm="0">
                                          <p:val>
                                            <p:clrVal>
                                              <a:schemeClr val="accent2"/>
                                            </p:clrVal>
                                          </p:val>
                                        </p:tav>
                                        <p:tav tm="50000">
                                          <p:val>
                                            <p:clrVal>
                                              <a:schemeClr val="hlink"/>
                                            </p:clrVal>
                                          </p:val>
                                        </p:tav>
                                      </p:tavLst>
                                    </p:anim>
                                    <p:set>
                                      <p:cBhvr>
                                        <p:cTn id="152" dur="80"/>
                                        <p:tgtEl>
                                          <p:spTgt spid="438335">
                                            <p:txEl>
                                              <p:pRg st="0" end="0"/>
                                            </p:txEl>
                                          </p:spTgt>
                                        </p:tgtEl>
                                        <p:attrNameLst>
                                          <p:attrName>fill.type</p:attrName>
                                        </p:attrNameLst>
                                      </p:cBhvr>
                                      <p:to>
                                        <p:strVal val="solid"/>
                                      </p:to>
                                    </p:set>
                                  </p:childTnLst>
                                </p:cTn>
                              </p:par>
                            </p:childTnLst>
                          </p:cTn>
                        </p:par>
                      </p:childTnLst>
                    </p:cTn>
                  </p:par>
                </p:childTnLst>
              </p:cTn>
              <p:nextCondLst>
                <p:cond evt="onClick" delay="0">
                  <p:tgtEl>
                    <p:spTgt spid="438331"/>
                  </p:tgtEl>
                </p:cond>
              </p:nextCondLst>
            </p:seq>
            <p:seq concurrent="1" nextAc="seek">
              <p:cTn id="153" restart="whenNotActive" fill="hold" evtFilter="cancelBubble" nodeType="interactiveSeq">
                <p:stCondLst>
                  <p:cond evt="onClick" delay="0">
                    <p:tgtEl>
                      <p:spTgt spid="438336"/>
                    </p:tgtEl>
                  </p:cond>
                </p:stCondLst>
                <p:endSync evt="end" delay="0">
                  <p:rtn val="all"/>
                </p:endSync>
                <p:childTnLst>
                  <p:par>
                    <p:cTn id="154" fill="hold" nodeType="clickPar">
                      <p:stCondLst>
                        <p:cond delay="0"/>
                      </p:stCondLst>
                      <p:childTnLst>
                        <p:par>
                          <p:cTn id="155" fill="hold" nodeType="withGroup">
                            <p:stCondLst>
                              <p:cond delay="0"/>
                            </p:stCondLst>
                            <p:childTnLst>
                              <p:par>
                                <p:cTn id="156" presetID="3" presetClass="entr" presetSubtype="0" fill="hold" grpId="1" nodeType="clickEffect">
                                  <p:stCondLst>
                                    <p:cond delay="0"/>
                                  </p:stCondLst>
                                  <p:childTnLst>
                                    <p:set>
                                      <p:cBhvr>
                                        <p:cTn id="157" dur="1" fill="hold">
                                          <p:stCondLst>
                                            <p:cond delay="0"/>
                                          </p:stCondLst>
                                        </p:cTn>
                                        <p:tgtEl>
                                          <p:spTgt spid="438286"/>
                                        </p:tgtEl>
                                        <p:attrNameLst>
                                          <p:attrName>style.visibility</p:attrName>
                                        </p:attrNameLst>
                                      </p:cBhvr>
                                      <p:to>
                                        <p:strVal val="visible"/>
                                      </p:to>
                                    </p:set>
                                  </p:childTnLst>
                                </p:cTn>
                              </p:par>
                              <p:par>
                                <p:cTn id="158" presetID="3" presetClass="exit" presetSubtype="0" fill="hold" grpId="2" nodeType="withEffect">
                                  <p:stCondLst>
                                    <p:cond delay="0"/>
                                  </p:stCondLst>
                                  <p:childTnLst>
                                    <p:set>
                                      <p:cBhvr>
                                        <p:cTn id="159" dur="1" fill="hold">
                                          <p:stCondLst>
                                            <p:cond delay="0"/>
                                          </p:stCondLst>
                                        </p:cTn>
                                        <p:tgtEl>
                                          <p:spTgt spid="438287"/>
                                        </p:tgtEl>
                                        <p:attrNameLst>
                                          <p:attrName>style.visibility</p:attrName>
                                        </p:attrNameLst>
                                      </p:cBhvr>
                                      <p:to>
                                        <p:strVal val="hidden"/>
                                      </p:to>
                                    </p:set>
                                  </p:childTnLst>
                                </p:cTn>
                              </p:par>
                              <p:par>
                                <p:cTn id="160" presetID="3" presetClass="exit" presetSubtype="0" fill="hold" grpId="1" nodeType="withEffect">
                                  <p:stCondLst>
                                    <p:cond delay="0"/>
                                  </p:stCondLst>
                                  <p:childTnLst>
                                    <p:set>
                                      <p:cBhvr>
                                        <p:cTn id="161" dur="1" fill="hold">
                                          <p:stCondLst>
                                            <p:cond delay="0"/>
                                          </p:stCondLst>
                                        </p:cTn>
                                        <p:tgtEl>
                                          <p:spTgt spid="438288"/>
                                        </p:tgtEl>
                                        <p:attrNameLst>
                                          <p:attrName>style.visibility</p:attrName>
                                        </p:attrNameLst>
                                      </p:cBhvr>
                                      <p:to>
                                        <p:strVal val="hidden"/>
                                      </p:to>
                                    </p:set>
                                  </p:childTnLst>
                                </p:cTn>
                              </p:par>
                              <p:par>
                                <p:cTn id="162" presetID="3" presetClass="exit" presetSubtype="0" fill="hold" grpId="1" nodeType="withEffect">
                                  <p:stCondLst>
                                    <p:cond delay="0"/>
                                  </p:stCondLst>
                                  <p:childTnLst>
                                    <p:set>
                                      <p:cBhvr>
                                        <p:cTn id="163" dur="1" fill="hold">
                                          <p:stCondLst>
                                            <p:cond delay="0"/>
                                          </p:stCondLst>
                                        </p:cTn>
                                        <p:tgtEl>
                                          <p:spTgt spid="438283"/>
                                        </p:tgtEl>
                                        <p:attrNameLst>
                                          <p:attrName>style.visibility</p:attrName>
                                        </p:attrNameLst>
                                      </p:cBhvr>
                                      <p:to>
                                        <p:strVal val="hidden"/>
                                      </p:to>
                                    </p:set>
                                  </p:childTnLst>
                                </p:cTn>
                              </p:par>
                              <p:par>
                                <p:cTn id="164" presetID="3" presetClass="exit" presetSubtype="0" fill="hold" grpId="1" nodeType="withEffect">
                                  <p:stCondLst>
                                    <p:cond delay="0"/>
                                  </p:stCondLst>
                                  <p:childTnLst>
                                    <p:set>
                                      <p:cBhvr>
                                        <p:cTn id="165" dur="1" fill="hold">
                                          <p:stCondLst>
                                            <p:cond delay="0"/>
                                          </p:stCondLst>
                                        </p:cTn>
                                        <p:tgtEl>
                                          <p:spTgt spid="438284"/>
                                        </p:tgtEl>
                                        <p:attrNameLst>
                                          <p:attrName>style.visibility</p:attrName>
                                        </p:attrNameLst>
                                      </p:cBhvr>
                                      <p:to>
                                        <p:strVal val="hidden"/>
                                      </p:to>
                                    </p:set>
                                  </p:childTnLst>
                                </p:cTn>
                              </p:par>
                              <p:par>
                                <p:cTn id="166" presetID="3" presetClass="exit" presetSubtype="0" fill="hold" grpId="1" nodeType="withEffect">
                                  <p:stCondLst>
                                    <p:cond delay="0"/>
                                  </p:stCondLst>
                                  <p:childTnLst>
                                    <p:set>
                                      <p:cBhvr>
                                        <p:cTn id="167" dur="1" fill="hold">
                                          <p:stCondLst>
                                            <p:cond delay="0"/>
                                          </p:stCondLst>
                                        </p:cTn>
                                        <p:tgtEl>
                                          <p:spTgt spid="438285"/>
                                        </p:tgtEl>
                                        <p:attrNameLst>
                                          <p:attrName>style.visibility</p:attrName>
                                        </p:attrNameLst>
                                      </p:cBhvr>
                                      <p:to>
                                        <p:strVal val="hidden"/>
                                      </p:to>
                                    </p:set>
                                  </p:childTnLst>
                                </p:cTn>
                              </p:par>
                            </p:childTnLst>
                          </p:cTn>
                        </p:par>
                      </p:childTnLst>
                    </p:cTn>
                  </p:par>
                </p:childTnLst>
              </p:cTn>
              <p:nextCondLst>
                <p:cond evt="onClick" delay="0">
                  <p:tgtEl>
                    <p:spTgt spid="438336"/>
                  </p:tgtEl>
                </p:cond>
              </p:nextCondLst>
            </p:seq>
            <p:seq concurrent="1" nextAc="seek">
              <p:cTn id="168" restart="whenNotActive" fill="hold" evtFilter="cancelBubble" nodeType="interactiveSeq">
                <p:stCondLst>
                  <p:cond evt="onClick" delay="0">
                    <p:tgtEl>
                      <p:spTgt spid="78"/>
                    </p:tgtEl>
                  </p:cond>
                </p:stCondLst>
                <p:endSync evt="end" delay="0">
                  <p:rtn val="all"/>
                </p:endSync>
                <p:childTnLst>
                  <p:par>
                    <p:cTn id="169" fill="hold">
                      <p:stCondLst>
                        <p:cond delay="0"/>
                      </p:stCondLst>
                      <p:childTnLst>
                        <p:par>
                          <p:cTn id="170" fill="hold">
                            <p:stCondLst>
                              <p:cond delay="0"/>
                            </p:stCondLst>
                            <p:childTnLst>
                              <p:par>
                                <p:cTn id="171" presetID="10" presetClass="exit" presetSubtype="0" fill="hold" grpId="0" nodeType="afterEffect">
                                  <p:stCondLst>
                                    <p:cond delay="0"/>
                                  </p:stCondLst>
                                  <p:iterate type="lt">
                                    <p:tmPct val="0"/>
                                  </p:iterate>
                                  <p:childTnLst>
                                    <p:animEffect transition="out" filter="fade">
                                      <p:cBhvr>
                                        <p:cTn id="172" dur="500"/>
                                        <p:tgtEl>
                                          <p:spTgt spid="438335">
                                            <p:txEl>
                                              <p:pRg st="0" end="0"/>
                                            </p:txEl>
                                          </p:spTgt>
                                        </p:tgtEl>
                                      </p:cBhvr>
                                    </p:animEffect>
                                    <p:set>
                                      <p:cBhvr>
                                        <p:cTn id="173" dur="1" fill="hold">
                                          <p:stCondLst>
                                            <p:cond delay="499"/>
                                          </p:stCondLst>
                                        </p:cTn>
                                        <p:tgtEl>
                                          <p:spTgt spid="438335">
                                            <p:txEl>
                                              <p:pRg st="0" end="0"/>
                                            </p:txEl>
                                          </p:spTgt>
                                        </p:tgtEl>
                                        <p:attrNameLst>
                                          <p:attrName>style.visibility</p:attrName>
                                        </p:attrNameLst>
                                      </p:cBhvr>
                                      <p:to>
                                        <p:strVal val="hidden"/>
                                      </p:to>
                                    </p:set>
                                  </p:childTnLst>
                                </p:cTn>
                              </p:par>
                            </p:childTnLst>
                          </p:cTn>
                        </p:par>
                        <p:par>
                          <p:cTn id="174" fill="hold">
                            <p:stCondLst>
                              <p:cond delay="500"/>
                            </p:stCondLst>
                            <p:childTnLst>
                              <p:par>
                                <p:cTn id="175" presetID="10" presetClass="exit" presetSubtype="0" fill="hold" grpId="0" nodeType="afterEffect">
                                  <p:stCondLst>
                                    <p:cond delay="0"/>
                                  </p:stCondLst>
                                  <p:iterate type="lt">
                                    <p:tmPct val="0"/>
                                  </p:iterate>
                                  <p:childTnLst>
                                    <p:animEffect transition="out" filter="fade">
                                      <p:cBhvr>
                                        <p:cTn id="176" dur="500"/>
                                        <p:tgtEl>
                                          <p:spTgt spid="438335">
                                            <p:bg/>
                                          </p:spTgt>
                                        </p:tgtEl>
                                      </p:cBhvr>
                                    </p:animEffect>
                                    <p:set>
                                      <p:cBhvr>
                                        <p:cTn id="177" dur="1" fill="hold">
                                          <p:stCondLst>
                                            <p:cond delay="499"/>
                                          </p:stCondLst>
                                        </p:cTn>
                                        <p:tgtEl>
                                          <p:spTgt spid="438335">
                                            <p:bg/>
                                          </p:spTgt>
                                        </p:tgtEl>
                                        <p:attrNameLst>
                                          <p:attrName>style.visibility</p:attrName>
                                        </p:attrNameLst>
                                      </p:cBhvr>
                                      <p:to>
                                        <p:strVal val="hidden"/>
                                      </p:to>
                                    </p:set>
                                  </p:childTnLst>
                                </p:cTn>
                              </p:par>
                            </p:childTnLst>
                          </p:cTn>
                        </p:par>
                      </p:childTnLst>
                    </p:cTn>
                  </p:par>
                </p:childTnLst>
              </p:cTn>
              <p:nextCondLst>
                <p:cond evt="onClick" delay="0">
                  <p:tgtEl>
                    <p:spTgt spid="78"/>
                  </p:tgtEl>
                </p:cond>
              </p:nextCondLst>
            </p:seq>
          </p:childTnLst>
        </p:cTn>
      </p:par>
    </p:tnLst>
    <p:bldLst>
      <p:bldP spid="438275" grpId="0" animBg="1"/>
      <p:bldP spid="438276" grpId="0" animBg="1"/>
      <p:bldP spid="438277" grpId="0" animBg="1"/>
      <p:bldP spid="438278" grpId="0" animBg="1"/>
      <p:bldP spid="438279" grpId="0" animBg="1"/>
      <p:bldP spid="438283" grpId="0" animBg="1"/>
      <p:bldP spid="438283" grpId="1" animBg="1"/>
      <p:bldP spid="438284" grpId="0" animBg="1"/>
      <p:bldP spid="438284" grpId="1" animBg="1"/>
      <p:bldP spid="438285" grpId="0" animBg="1"/>
      <p:bldP spid="438285" grpId="1" animBg="1"/>
      <p:bldP spid="438286" grpId="0" animBg="1"/>
      <p:bldP spid="438286" grpId="1" animBg="1"/>
      <p:bldP spid="438287" grpId="0" animBg="1"/>
      <p:bldP spid="438287" grpId="1" animBg="1"/>
      <p:bldP spid="438287" grpId="2" animBg="1"/>
      <p:bldP spid="438288" grpId="0" animBg="1"/>
      <p:bldP spid="438288" grpId="1" animBg="1"/>
      <p:bldP spid="438289" grpId="0" animBg="1"/>
      <p:bldP spid="438290" grpId="0" animBg="1"/>
      <p:bldP spid="438291" grpId="0" animBg="1"/>
      <p:bldP spid="438292" grpId="0" animBg="1"/>
      <p:bldP spid="438293" grpId="0" animBg="1"/>
      <p:bldP spid="438335" grpId="0" build="allAtOnce" animBg="1" autoUpdateAnimBg="0"/>
      <p:bldP spid="438335" grpId="1" build="allAtOnce" animBg="1" autoUpdateAnimBg="0"/>
      <p:bldP spid="438335" grpId="2" build="allAtOnce" animBg="1" autoUpdateAnimBg="0"/>
      <p:bldP spid="438335" grpId="3" build="allAtOnce" autoUpdateAnimBg="0"/>
      <p:bldP spid="438335" grpId="4" build="allAtOnce" autoUpdateAnimBg="0"/>
      <p:bldP spid="438335" grpId="5" build="allAtOnce"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2" name="Text Box 71"/>
          <p:cNvSpPr txBox="1">
            <a:spLocks noChangeArrowheads="1"/>
          </p:cNvSpPr>
          <p:nvPr/>
        </p:nvSpPr>
        <p:spPr bwMode="auto">
          <a:xfrm>
            <a:off x="2895600" y="388203"/>
            <a:ext cx="3276600" cy="830997"/>
          </a:xfrm>
          <a:prstGeom prst="rect">
            <a:avLst/>
          </a:prstGeom>
          <a:solidFill>
            <a:srgbClr val="0070C0"/>
          </a:solidFill>
          <a:ln>
            <a:noFill/>
          </a:ln>
          <a:effectLst/>
          <a:scene3d>
            <a:camera prst="orthographicFront">
              <a:rot lat="0" lon="0" rev="0"/>
            </a:camera>
            <a:lightRig rig="glow" dir="t">
              <a:rot lat="0" lon="0" rev="14100000"/>
            </a:lightRig>
          </a:scene3d>
          <a:sp3d prstMaterial="softEdge">
            <a:bevelT w="127000" prst="artDeco"/>
          </a:sp3d>
          <a:extLst/>
        </p:spPr>
        <p:style>
          <a:lnRef idx="3">
            <a:schemeClr val="lt1"/>
          </a:lnRef>
          <a:fillRef idx="1">
            <a:schemeClr val="accent1"/>
          </a:fillRef>
          <a:effectRef idx="1">
            <a:schemeClr val="accent1"/>
          </a:effectRef>
          <a:fontRef idx="minor">
            <a:schemeClr val="lt1"/>
          </a:fontRef>
        </p:style>
        <p:txBody>
          <a:bodyPr wrap="square">
            <a:spAutoFit/>
          </a:bodyPr>
          <a:lstStyle/>
          <a:p>
            <a:pPr algn="ctr">
              <a:spcBef>
                <a:spcPct val="50000"/>
              </a:spcBef>
            </a:pPr>
            <a:r>
              <a:rPr lang="en-US" altLang="en-US" sz="4800" i="1" dirty="0">
                <a:solidFill>
                  <a:srgbClr val="FFFF66"/>
                </a:solidFill>
                <a:effectLst>
                  <a:outerShdw blurRad="38100" dist="38100" dir="2700000" algn="tl">
                    <a:srgbClr val="000000"/>
                  </a:outerShdw>
                </a:effectLst>
                <a:latin typeface="Impact" panose="020B0806030902050204" pitchFamily="34" charset="0"/>
              </a:rPr>
              <a:t>Final Score</a:t>
            </a:r>
          </a:p>
        </p:txBody>
      </p:sp>
      <p:sp>
        <p:nvSpPr>
          <p:cNvPr id="3" name="TextBox 2"/>
          <p:cNvSpPr txBox="1"/>
          <p:nvPr/>
        </p:nvSpPr>
        <p:spPr>
          <a:xfrm>
            <a:off x="609600" y="1447800"/>
            <a:ext cx="8077200" cy="1969770"/>
          </a:xfrm>
          <a:prstGeom prst="rect">
            <a:avLst/>
          </a:prstGeom>
          <a:solidFill>
            <a:srgbClr val="00B0F0"/>
          </a:solidFill>
        </p:spPr>
        <p:txBody>
          <a:bodyPr wrap="square" rtlCol="0">
            <a:spAutoFit/>
          </a:bodyPr>
          <a:lstStyle/>
          <a:p>
            <a:r>
              <a:rPr lang="en-US" b="1" dirty="0">
                <a:solidFill>
                  <a:srgbClr val="FFFFFF"/>
                </a:solidFill>
                <a:effectLst/>
              </a:rPr>
              <a:t>How to use the Final Score Slide:</a:t>
            </a:r>
          </a:p>
          <a:p>
            <a:endParaRPr lang="en-US" sz="1400" b="1" dirty="0">
              <a:solidFill>
                <a:srgbClr val="FFFFFF"/>
              </a:solidFill>
              <a:effectLst/>
            </a:endParaRPr>
          </a:p>
          <a:p>
            <a:r>
              <a:rPr lang="en-US" dirty="0">
                <a:solidFill>
                  <a:srgbClr val="FFFFFF"/>
                </a:solidFill>
                <a:effectLst/>
              </a:rPr>
              <a:t>This slide will NOT automatically update to include the scores (either from the main slides, or the Fast Money slides.) This is done on purpose to add a little anticipation to the crowd. You (or the PowerPoint operator) will need to compute those scores, then type in the new figures on the final score slide (all in front of the live audience). </a:t>
            </a:r>
          </a:p>
        </p:txBody>
      </p:sp>
    </p:spTree>
    <p:extLst>
      <p:ext uri="{BB962C8B-B14F-4D97-AF65-F5344CB8AC3E}">
        <p14:creationId xmlns:p14="http://schemas.microsoft.com/office/powerpoint/2010/main" val="34328255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3" name="Group 65"/>
          <p:cNvGrpSpPr>
            <a:grpSpLocks/>
          </p:cNvGrpSpPr>
          <p:nvPr/>
        </p:nvGrpSpPr>
        <p:grpSpPr bwMode="auto">
          <a:xfrm>
            <a:off x="6394450" y="6324600"/>
            <a:ext cx="2139950" cy="533400"/>
            <a:chOff x="4028" y="3984"/>
            <a:chExt cx="1348" cy="336"/>
          </a:xfrm>
        </p:grpSpPr>
        <p:sp>
          <p:nvSpPr>
            <p:cNvPr id="114" name="AutoShape 66">
              <a:hlinkClick r:id="" action="ppaction://noaction" highlightClick="1">
                <a:snd r:embed="rId3" name="cheering1.wav"/>
              </a:hlinkClick>
            </p:cNvPr>
            <p:cNvSpPr>
              <a:spLocks noChangeArrowheads="1"/>
            </p:cNvSpPr>
            <p:nvPr/>
          </p:nvSpPr>
          <p:spPr bwMode="auto">
            <a:xfrm>
              <a:off x="4536" y="3984"/>
              <a:ext cx="230" cy="230"/>
            </a:xfrm>
            <a:prstGeom prst="actionButtonSound">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0000"/>
                </a:solidFill>
              </a:endParaRPr>
            </a:p>
          </p:txBody>
        </p:sp>
        <p:sp>
          <p:nvSpPr>
            <p:cNvPr id="115" name="AutoShape 67">
              <a:hlinkClick r:id="" action="ppaction://noaction" highlightClick="1">
                <a:snd r:embed="rId4" name="tpirhorns.wav"/>
              </a:hlinkClick>
            </p:cNvPr>
            <p:cNvSpPr>
              <a:spLocks noChangeArrowheads="1"/>
            </p:cNvSpPr>
            <p:nvPr/>
          </p:nvSpPr>
          <p:spPr bwMode="auto">
            <a:xfrm>
              <a:off x="4269" y="3984"/>
              <a:ext cx="230" cy="230"/>
            </a:xfrm>
            <a:prstGeom prst="actionButtonSound">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0000"/>
                </a:solidFill>
              </a:endParaRPr>
            </a:p>
          </p:txBody>
        </p:sp>
        <p:sp>
          <p:nvSpPr>
            <p:cNvPr id="116" name="AutoShape 68">
              <a:hlinkClick r:id="" action="ppaction://noaction" highlightClick="1" endSnd="1"/>
            </p:cNvPr>
            <p:cNvSpPr>
              <a:spLocks noChangeArrowheads="1"/>
            </p:cNvSpPr>
            <p:nvPr/>
          </p:nvSpPr>
          <p:spPr bwMode="auto">
            <a:xfrm>
              <a:off x="5050" y="3984"/>
              <a:ext cx="230" cy="230"/>
            </a:xfrm>
            <a:prstGeom prst="actionButtonSound">
              <a:avLst/>
            </a:prstGeom>
            <a:solidFill>
              <a:srgbClr val="F6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0000"/>
                </a:solidFill>
              </a:endParaRPr>
            </a:p>
          </p:txBody>
        </p:sp>
        <p:sp>
          <p:nvSpPr>
            <p:cNvPr id="117" name="Text Box 69"/>
            <p:cNvSpPr txBox="1">
              <a:spLocks noChangeArrowheads="1"/>
            </p:cNvSpPr>
            <p:nvPr/>
          </p:nvSpPr>
          <p:spPr bwMode="auto">
            <a:xfrm>
              <a:off x="4508"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solidFill>
                    <a:srgbClr val="000000"/>
                  </a:solidFill>
                  <a:effectLst>
                    <a:outerShdw blurRad="38100" dist="38100" dir="2700000" algn="tl">
                      <a:srgbClr val="FFFFFF"/>
                    </a:outerShdw>
                  </a:effectLst>
                </a:rPr>
                <a:t>Cheer</a:t>
              </a:r>
            </a:p>
          </p:txBody>
        </p:sp>
        <p:sp>
          <p:nvSpPr>
            <p:cNvPr id="118" name="Text Box 70"/>
            <p:cNvSpPr txBox="1">
              <a:spLocks noChangeArrowheads="1"/>
            </p:cNvSpPr>
            <p:nvPr/>
          </p:nvSpPr>
          <p:spPr bwMode="auto">
            <a:xfrm>
              <a:off x="5007" y="4185"/>
              <a:ext cx="369"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solidFill>
                    <a:srgbClr val="000000"/>
                  </a:solidFill>
                  <a:effectLst>
                    <a:outerShdw blurRad="38100" dist="38100" dir="2700000" algn="tl">
                      <a:srgbClr val="FFFFFF"/>
                    </a:outerShdw>
                  </a:effectLst>
                </a:rPr>
                <a:t>Silence</a:t>
              </a:r>
            </a:p>
          </p:txBody>
        </p:sp>
        <p:sp>
          <p:nvSpPr>
            <p:cNvPr id="119" name="Text Box 71"/>
            <p:cNvSpPr txBox="1">
              <a:spLocks noChangeArrowheads="1"/>
            </p:cNvSpPr>
            <p:nvPr/>
          </p:nvSpPr>
          <p:spPr bwMode="auto">
            <a:xfrm>
              <a:off x="4253"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solidFill>
                    <a:srgbClr val="000000"/>
                  </a:solidFill>
                  <a:effectLst>
                    <a:outerShdw blurRad="38100" dist="38100" dir="2700000" algn="tl">
                      <a:srgbClr val="FFFFFF"/>
                    </a:outerShdw>
                  </a:effectLst>
                </a:rPr>
                <a:t>Lose</a:t>
              </a:r>
            </a:p>
          </p:txBody>
        </p:sp>
        <p:sp>
          <p:nvSpPr>
            <p:cNvPr id="120" name="AutoShape 72">
              <a:hlinkClick r:id="" action="ppaction://noaction" highlightClick="1">
                <a:snd r:embed="rId5" name="TV Theme -  Family Feud short.wav"/>
              </a:hlinkClick>
            </p:cNvPr>
            <p:cNvSpPr>
              <a:spLocks noChangeArrowheads="1"/>
            </p:cNvSpPr>
            <p:nvPr/>
          </p:nvSpPr>
          <p:spPr bwMode="auto">
            <a:xfrm>
              <a:off x="4029" y="3984"/>
              <a:ext cx="230" cy="230"/>
            </a:xfrm>
            <a:prstGeom prst="actionButtonSound">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0000"/>
                </a:solidFill>
              </a:endParaRPr>
            </a:p>
          </p:txBody>
        </p:sp>
        <p:sp>
          <p:nvSpPr>
            <p:cNvPr id="121" name="Text Box 73"/>
            <p:cNvSpPr txBox="1">
              <a:spLocks noChangeArrowheads="1"/>
            </p:cNvSpPr>
            <p:nvPr/>
          </p:nvSpPr>
          <p:spPr bwMode="auto">
            <a:xfrm>
              <a:off x="4028"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solidFill>
                    <a:srgbClr val="000000"/>
                  </a:solidFill>
                  <a:effectLst>
                    <a:outerShdw blurRad="38100" dist="38100" dir="2700000" algn="tl">
                      <a:srgbClr val="FFFFFF"/>
                    </a:outerShdw>
                  </a:effectLst>
                </a:rPr>
                <a:t>Win</a:t>
              </a:r>
            </a:p>
          </p:txBody>
        </p:sp>
        <p:sp>
          <p:nvSpPr>
            <p:cNvPr id="122" name="AutoShape 74">
              <a:hlinkClick r:id="" action="ppaction://noaction" highlightClick="1">
                <a:snd r:embed="rId6" name="boo3.wav"/>
              </a:hlinkClick>
            </p:cNvPr>
            <p:cNvSpPr>
              <a:spLocks noChangeArrowheads="1"/>
            </p:cNvSpPr>
            <p:nvPr/>
          </p:nvSpPr>
          <p:spPr bwMode="auto">
            <a:xfrm>
              <a:off x="4776" y="3984"/>
              <a:ext cx="230" cy="230"/>
            </a:xfrm>
            <a:prstGeom prst="actionButtonSound">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0000"/>
                </a:solidFill>
              </a:endParaRPr>
            </a:p>
          </p:txBody>
        </p:sp>
        <p:sp>
          <p:nvSpPr>
            <p:cNvPr id="123" name="Text Box 75"/>
            <p:cNvSpPr txBox="1">
              <a:spLocks noChangeArrowheads="1"/>
            </p:cNvSpPr>
            <p:nvPr/>
          </p:nvSpPr>
          <p:spPr bwMode="auto">
            <a:xfrm>
              <a:off x="4771"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solidFill>
                    <a:srgbClr val="000000"/>
                  </a:solidFill>
                  <a:effectLst>
                    <a:outerShdw blurRad="38100" dist="38100" dir="2700000" algn="tl">
                      <a:srgbClr val="FFFFFF"/>
                    </a:outerShdw>
                  </a:effectLst>
                </a:rPr>
                <a:t>Boo</a:t>
              </a:r>
            </a:p>
          </p:txBody>
        </p:sp>
      </p:grpSp>
      <p:sp>
        <p:nvSpPr>
          <p:cNvPr id="138" name="Text Box 71"/>
          <p:cNvSpPr txBox="1">
            <a:spLocks noChangeArrowheads="1"/>
          </p:cNvSpPr>
          <p:nvPr/>
        </p:nvSpPr>
        <p:spPr bwMode="auto">
          <a:xfrm>
            <a:off x="2667000" y="1600200"/>
            <a:ext cx="3803650" cy="830997"/>
          </a:xfrm>
          <a:prstGeom prst="rect">
            <a:avLst/>
          </a:prstGeom>
          <a:solidFill>
            <a:srgbClr val="0070C0"/>
          </a:solidFill>
          <a:ln>
            <a:noFill/>
          </a:ln>
          <a:effectLst/>
          <a:scene3d>
            <a:camera prst="orthographicFront">
              <a:rot lat="0" lon="0" rev="0"/>
            </a:camera>
            <a:lightRig rig="glow" dir="t">
              <a:rot lat="0" lon="0" rev="14100000"/>
            </a:lightRig>
          </a:scene3d>
          <a:sp3d prstMaterial="softEdge">
            <a:bevelT w="127000" prst="artDeco"/>
          </a:sp3d>
          <a:extLst/>
        </p:spPr>
        <p:style>
          <a:lnRef idx="3">
            <a:schemeClr val="lt1"/>
          </a:lnRef>
          <a:fillRef idx="1">
            <a:schemeClr val="accent1"/>
          </a:fillRef>
          <a:effectRef idx="1">
            <a:schemeClr val="accent1"/>
          </a:effectRef>
          <a:fontRef idx="minor">
            <a:schemeClr val="lt1"/>
          </a:fontRef>
        </p:style>
        <p:txBody>
          <a:bodyPr wrap="square">
            <a:spAutoFit/>
          </a:bodyPr>
          <a:lstStyle/>
          <a:p>
            <a:pPr algn="ctr">
              <a:spcBef>
                <a:spcPct val="50000"/>
              </a:spcBef>
            </a:pPr>
            <a:r>
              <a:rPr lang="en-US" altLang="en-US" sz="4800" i="1" dirty="0">
                <a:solidFill>
                  <a:srgbClr val="FFFF66"/>
                </a:solidFill>
                <a:effectLst>
                  <a:outerShdw blurRad="38100" dist="38100" dir="2700000" algn="tl">
                    <a:srgbClr val="000000"/>
                  </a:outerShdw>
                </a:effectLst>
                <a:latin typeface="Impact" panose="020B0806030902050204" pitchFamily="34" charset="0"/>
              </a:rPr>
              <a:t>Final Scores</a:t>
            </a:r>
          </a:p>
        </p:txBody>
      </p:sp>
      <p:sp>
        <p:nvSpPr>
          <p:cNvPr id="139" name="Text Box 71"/>
          <p:cNvSpPr txBox="1">
            <a:spLocks noChangeArrowheads="1"/>
          </p:cNvSpPr>
          <p:nvPr/>
        </p:nvSpPr>
        <p:spPr bwMode="auto">
          <a:xfrm>
            <a:off x="1676400" y="2819400"/>
            <a:ext cx="2362200" cy="769441"/>
          </a:xfrm>
          <a:prstGeom prst="rect">
            <a:avLst/>
          </a:prstGeom>
          <a:ln/>
          <a:extLst/>
        </p:spPr>
        <p:style>
          <a:lnRef idx="0">
            <a:schemeClr val="accent4"/>
          </a:lnRef>
          <a:fillRef idx="3">
            <a:schemeClr val="accent4"/>
          </a:fillRef>
          <a:effectRef idx="3">
            <a:schemeClr val="accent4"/>
          </a:effectRef>
          <a:fontRef idx="minor">
            <a:schemeClr val="lt1"/>
          </a:fontRef>
        </p:style>
        <p:txBody>
          <a:bodyPr wrap="square">
            <a:spAutoFit/>
          </a:bodyPr>
          <a:lstStyle/>
          <a:p>
            <a:pPr algn="ctr">
              <a:spcBef>
                <a:spcPct val="50000"/>
              </a:spcBef>
            </a:pPr>
            <a:r>
              <a:rPr lang="en-US" altLang="en-US" sz="4400" i="1" dirty="0">
                <a:solidFill>
                  <a:srgbClr val="FFFFFF"/>
                </a:solidFill>
                <a:effectLst/>
                <a:latin typeface="Impact" panose="020B0806030902050204" pitchFamily="34" charset="0"/>
              </a:rPr>
              <a:t>Team 1</a:t>
            </a:r>
          </a:p>
        </p:txBody>
      </p:sp>
      <p:sp>
        <p:nvSpPr>
          <p:cNvPr id="140" name="Text Box 71"/>
          <p:cNvSpPr txBox="1">
            <a:spLocks noChangeArrowheads="1"/>
          </p:cNvSpPr>
          <p:nvPr/>
        </p:nvSpPr>
        <p:spPr bwMode="auto">
          <a:xfrm>
            <a:off x="4876800" y="2819400"/>
            <a:ext cx="2362200" cy="769441"/>
          </a:xfrm>
          <a:prstGeom prst="rect">
            <a:avLst/>
          </a:prstGeom>
          <a:ln/>
          <a:extLst/>
        </p:spPr>
        <p:style>
          <a:lnRef idx="0">
            <a:schemeClr val="accent4"/>
          </a:lnRef>
          <a:fillRef idx="3">
            <a:schemeClr val="accent4"/>
          </a:fillRef>
          <a:effectRef idx="3">
            <a:schemeClr val="accent4"/>
          </a:effectRef>
          <a:fontRef idx="minor">
            <a:schemeClr val="lt1"/>
          </a:fontRef>
        </p:style>
        <p:txBody>
          <a:bodyPr wrap="square">
            <a:spAutoFit/>
          </a:bodyPr>
          <a:lstStyle/>
          <a:p>
            <a:pPr algn="ctr">
              <a:spcBef>
                <a:spcPct val="50000"/>
              </a:spcBef>
            </a:pPr>
            <a:r>
              <a:rPr lang="en-US" altLang="en-US" sz="4400" i="1" dirty="0">
                <a:solidFill>
                  <a:srgbClr val="FFFFFF"/>
                </a:solidFill>
                <a:effectLst/>
                <a:latin typeface="Impact" panose="020B0806030902050204" pitchFamily="34" charset="0"/>
              </a:rPr>
              <a:t>Team 2</a:t>
            </a:r>
          </a:p>
        </p:txBody>
      </p:sp>
    </p:spTree>
    <p:extLst>
      <p:ext uri="{BB962C8B-B14F-4D97-AF65-F5344CB8AC3E}">
        <p14:creationId xmlns:p14="http://schemas.microsoft.com/office/powerpoint/2010/main" val="36089510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 name="Picture 110"/>
          <p:cNvPicPr>
            <a:picLocks/>
          </p:cNvPicPr>
          <p:nvPr/>
        </p:nvPicPr>
        <p:blipFill>
          <a:blip r:embed="rId6">
            <a:extLst>
              <a:ext uri="{28A0092B-C50C-407E-A947-70E740481C1C}">
                <a14:useLocalDpi xmlns:a14="http://schemas.microsoft.com/office/drawing/2010/main" val="0"/>
              </a:ext>
            </a:extLst>
          </a:blip>
          <a:stretch>
            <a:fillRect/>
          </a:stretch>
        </p:blipFill>
        <p:spPr>
          <a:xfrm>
            <a:off x="786384" y="1417320"/>
            <a:ext cx="7598664" cy="4187952"/>
          </a:xfrm>
          <a:prstGeom prst="rect">
            <a:avLst/>
          </a:prstGeom>
        </p:spPr>
      </p:pic>
      <p:sp>
        <p:nvSpPr>
          <p:cNvPr id="438274" name="Oval 2"/>
          <p:cNvSpPr>
            <a:spLocks noChangeArrowheads="1"/>
          </p:cNvSpPr>
          <p:nvPr/>
        </p:nvSpPr>
        <p:spPr bwMode="auto">
          <a:xfrm>
            <a:off x="8537575" y="6302375"/>
            <a:ext cx="457200" cy="457200"/>
          </a:xfrm>
          <a:prstGeom prst="ellipse">
            <a:avLst/>
          </a:prstGeom>
          <a:gradFill rotWithShape="1">
            <a:gsLst>
              <a:gs pos="0">
                <a:srgbClr val="FF0000">
                  <a:alpha val="50000"/>
                </a:srgbClr>
              </a:gs>
              <a:gs pos="100000">
                <a:srgbClr val="FF0000">
                  <a:gamma/>
                  <a:shade val="6275"/>
                  <a:invGamma/>
                </a:srgbClr>
              </a:gs>
            </a:gsLst>
            <a:path path="shape">
              <a:fillToRect l="50000" t="50000" r="50000" b="50000"/>
            </a:path>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275" name="Rectangle 3" descr="Small grid">
            <a:hlinkClick r:id="" action="ppaction://macro?name=Score_1"/>
          </p:cNvPr>
          <p:cNvSpPr>
            <a:spLocks noChangeAspect="1" noChangeArrowheads="1"/>
          </p:cNvSpPr>
          <p:nvPr/>
        </p:nvSpPr>
        <p:spPr bwMode="auto">
          <a:xfrm>
            <a:off x="3654425" y="152876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83" name="WordArt 11"/>
          <p:cNvSpPr>
            <a:spLocks noChangeArrowheads="1" noChangeShapeType="1" noTextEdit="1"/>
          </p:cNvSpPr>
          <p:nvPr/>
        </p:nvSpPr>
        <p:spPr bwMode="auto">
          <a:xfrm>
            <a:off x="7613650" y="171450"/>
            <a:ext cx="423863"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4" name="WordArt 12"/>
          <p:cNvSpPr>
            <a:spLocks noChangeArrowheads="1" noChangeShapeType="1" noTextEdit="1"/>
          </p:cNvSpPr>
          <p:nvPr/>
        </p:nvSpPr>
        <p:spPr bwMode="auto">
          <a:xfrm>
            <a:off x="8086725" y="171450"/>
            <a:ext cx="423863"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5" name="WordArt 13"/>
          <p:cNvSpPr>
            <a:spLocks noChangeArrowheads="1" noChangeShapeType="1" noTextEdit="1"/>
          </p:cNvSpPr>
          <p:nvPr/>
        </p:nvSpPr>
        <p:spPr bwMode="auto">
          <a:xfrm>
            <a:off x="8561388" y="171450"/>
            <a:ext cx="423862"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6" name="WordArt 14"/>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a:ln w="25400">
                  <a:solidFill>
                    <a:schemeClr val="tx1"/>
                  </a:solidFill>
                  <a:miter lim="800000"/>
                  <a:headEnd/>
                  <a:tailEnd/>
                </a:ln>
                <a:solidFill>
                  <a:srgbClr val="FF0000">
                    <a:alpha val="34000"/>
                  </a:srgbClr>
                </a:solidFill>
                <a:effectLst/>
                <a:latin typeface="Arial Black"/>
              </a:rPr>
              <a:t>X</a:t>
            </a:r>
          </a:p>
        </p:txBody>
      </p:sp>
      <p:sp>
        <p:nvSpPr>
          <p:cNvPr id="438287" name="WordArt 15"/>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a:ln w="25400">
                  <a:solidFill>
                    <a:schemeClr val="tx1"/>
                  </a:solidFill>
                  <a:miter lim="800000"/>
                  <a:headEnd/>
                  <a:tailEnd/>
                </a:ln>
                <a:solidFill>
                  <a:srgbClr val="FF0000">
                    <a:alpha val="34000"/>
                  </a:srgbClr>
                </a:solidFill>
                <a:effectLst/>
                <a:latin typeface="Arial Black"/>
              </a:rPr>
              <a:t>X</a:t>
            </a:r>
          </a:p>
        </p:txBody>
      </p:sp>
      <p:sp>
        <p:nvSpPr>
          <p:cNvPr id="438288" name="WordArt 16"/>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dirty="0">
                <a:ln w="25400">
                  <a:solidFill>
                    <a:schemeClr val="tx1"/>
                  </a:solidFill>
                  <a:miter lim="800000"/>
                  <a:headEnd/>
                  <a:tailEnd/>
                </a:ln>
                <a:solidFill>
                  <a:srgbClr val="FF0000">
                    <a:alpha val="34000"/>
                  </a:srgbClr>
                </a:solidFill>
                <a:effectLst/>
                <a:latin typeface="Arial Black"/>
              </a:rPr>
              <a:t>X</a:t>
            </a:r>
          </a:p>
        </p:txBody>
      </p:sp>
      <p:sp>
        <p:nvSpPr>
          <p:cNvPr id="438289" name="Rectangle 17" descr="Small grid"/>
          <p:cNvSpPr>
            <a:spLocks noChangeArrowheads="1"/>
          </p:cNvSpPr>
          <p:nvPr/>
        </p:nvSpPr>
        <p:spPr bwMode="auto">
          <a:xfrm>
            <a:off x="898525" y="152876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1</a:t>
            </a:r>
          </a:p>
        </p:txBody>
      </p:sp>
      <p:pic>
        <p:nvPicPr>
          <p:cNvPr id="438297" name="Picture 25" descr="1">
            <a:hlinkClick r:id="" action="ppaction://macro?name=Score_1"/>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2800" y="2782888"/>
            <a:ext cx="3705225" cy="962025"/>
          </a:xfrm>
          <a:prstGeom prst="rect">
            <a:avLst/>
          </a:prstGeom>
          <a:noFill/>
          <a:extLst>
            <a:ext uri="{909E8E84-426E-40DD-AFC4-6F175D3DCCD1}">
              <a14:hiddenFill xmlns:a14="http://schemas.microsoft.com/office/drawing/2010/main">
                <a:solidFill>
                  <a:srgbClr val="FFFFFF"/>
                </a:solidFill>
              </a14:hiddenFill>
            </a:ext>
          </a:extLst>
        </p:spPr>
      </p:pic>
      <p:grpSp>
        <p:nvGrpSpPr>
          <p:cNvPr id="438305" name="Group 33"/>
          <p:cNvGrpSpPr>
            <a:grpSpLocks/>
          </p:cNvGrpSpPr>
          <p:nvPr/>
        </p:nvGrpSpPr>
        <p:grpSpPr bwMode="auto">
          <a:xfrm>
            <a:off x="9836150" y="-57150"/>
            <a:ext cx="7715250" cy="2333625"/>
            <a:chOff x="6192" y="-276"/>
            <a:chExt cx="4860" cy="1470"/>
          </a:xfrm>
        </p:grpSpPr>
        <p:grpSp>
          <p:nvGrpSpPr>
            <p:cNvPr id="438306" name="Group 34"/>
            <p:cNvGrpSpPr>
              <a:grpSpLocks/>
            </p:cNvGrpSpPr>
            <p:nvPr/>
          </p:nvGrpSpPr>
          <p:grpSpPr bwMode="auto">
            <a:xfrm>
              <a:off x="6192" y="-276"/>
              <a:ext cx="1404" cy="1470"/>
              <a:chOff x="6192" y="-276"/>
              <a:chExt cx="1404" cy="1470"/>
            </a:xfrm>
          </p:grpSpPr>
          <p:sp>
            <p:nvSpPr>
              <p:cNvPr id="438307" name="WordArt 35"/>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08" name="AutoShape 36"/>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09" name="AutoShape 37"/>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10" name="Group 38"/>
            <p:cNvGrpSpPr>
              <a:grpSpLocks/>
            </p:cNvGrpSpPr>
            <p:nvPr/>
          </p:nvGrpSpPr>
          <p:grpSpPr bwMode="auto">
            <a:xfrm>
              <a:off x="7920" y="-276"/>
              <a:ext cx="1404" cy="1470"/>
              <a:chOff x="6192" y="-276"/>
              <a:chExt cx="1404" cy="1470"/>
            </a:xfrm>
          </p:grpSpPr>
          <p:sp>
            <p:nvSpPr>
              <p:cNvPr id="438311" name="WordArt 39"/>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12" name="AutoShape 40"/>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13" name="AutoShape 41"/>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14" name="Group 42"/>
            <p:cNvGrpSpPr>
              <a:grpSpLocks/>
            </p:cNvGrpSpPr>
            <p:nvPr/>
          </p:nvGrpSpPr>
          <p:grpSpPr bwMode="auto">
            <a:xfrm>
              <a:off x="9648" y="-276"/>
              <a:ext cx="1404" cy="1470"/>
              <a:chOff x="6192" y="-276"/>
              <a:chExt cx="1404" cy="1470"/>
            </a:xfrm>
          </p:grpSpPr>
          <p:sp>
            <p:nvSpPr>
              <p:cNvPr id="438315" name="WordArt 43"/>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16" name="AutoShape 44"/>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17" name="AutoShape 45"/>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438318" name="Group 46"/>
          <p:cNvGrpSpPr>
            <a:grpSpLocks/>
          </p:cNvGrpSpPr>
          <p:nvPr/>
        </p:nvGrpSpPr>
        <p:grpSpPr bwMode="auto">
          <a:xfrm>
            <a:off x="9839325" y="-57150"/>
            <a:ext cx="4972050" cy="2333625"/>
            <a:chOff x="6146" y="-2208"/>
            <a:chExt cx="3132" cy="1470"/>
          </a:xfrm>
        </p:grpSpPr>
        <p:grpSp>
          <p:nvGrpSpPr>
            <p:cNvPr id="438319" name="Group 47"/>
            <p:cNvGrpSpPr>
              <a:grpSpLocks/>
            </p:cNvGrpSpPr>
            <p:nvPr/>
          </p:nvGrpSpPr>
          <p:grpSpPr bwMode="auto">
            <a:xfrm>
              <a:off x="6146" y="-2208"/>
              <a:ext cx="1404" cy="1470"/>
              <a:chOff x="6192" y="-276"/>
              <a:chExt cx="1404" cy="1470"/>
            </a:xfrm>
          </p:grpSpPr>
          <p:sp>
            <p:nvSpPr>
              <p:cNvPr id="438320" name="WordArt 48"/>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1" name="AutoShape 49"/>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22" name="AutoShape 50"/>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23" name="Group 51"/>
            <p:cNvGrpSpPr>
              <a:grpSpLocks/>
            </p:cNvGrpSpPr>
            <p:nvPr/>
          </p:nvGrpSpPr>
          <p:grpSpPr bwMode="auto">
            <a:xfrm>
              <a:off x="7874" y="-2208"/>
              <a:ext cx="1404" cy="1470"/>
              <a:chOff x="6192" y="-276"/>
              <a:chExt cx="1404" cy="1470"/>
            </a:xfrm>
          </p:grpSpPr>
          <p:sp>
            <p:nvSpPr>
              <p:cNvPr id="438324" name="WordArt 52"/>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5" name="AutoShape 53"/>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26" name="AutoShape 54"/>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438327" name="Group 55"/>
          <p:cNvGrpSpPr>
            <a:grpSpLocks/>
          </p:cNvGrpSpPr>
          <p:nvPr/>
        </p:nvGrpSpPr>
        <p:grpSpPr bwMode="auto">
          <a:xfrm>
            <a:off x="9836150" y="-57150"/>
            <a:ext cx="2228850" cy="2333625"/>
            <a:chOff x="6192" y="-276"/>
            <a:chExt cx="1404" cy="1470"/>
          </a:xfrm>
        </p:grpSpPr>
        <p:sp>
          <p:nvSpPr>
            <p:cNvPr id="438328" name="WordArt 56"/>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9" name="AutoShape 57"/>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30" name="AutoShape 58"/>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38331" name="Picture 59">
            <a:hlinkClick r:id="" action="ppaction://macro?name=Begin_Round"/>
          </p:cNvPr>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1362075" y="6355556"/>
            <a:ext cx="952500" cy="357187"/>
          </a:xfrm>
          <a:prstGeom prst="rect">
            <a:avLst/>
          </a:prstGeom>
          <a:noFill/>
          <a:extLst>
            <a:ext uri="{909E8E84-426E-40DD-AFC4-6F175D3DCCD1}">
              <a14:hiddenFill xmlns:a14="http://schemas.microsoft.com/office/drawing/2010/main">
                <a:solidFill>
                  <a:srgbClr val="FFFFFF"/>
                </a:solidFill>
              </a14:hiddenFill>
            </a:ext>
          </a:extLst>
        </p:spPr>
      </p:pic>
      <p:sp>
        <p:nvSpPr>
          <p:cNvPr id="438336" name="Rectangle 64"/>
          <p:cNvSpPr>
            <a:spLocks noChangeArrowheads="1"/>
          </p:cNvSpPr>
          <p:nvPr/>
        </p:nvSpPr>
        <p:spPr bwMode="auto">
          <a:xfrm>
            <a:off x="7453313" y="0"/>
            <a:ext cx="1690687" cy="685800"/>
          </a:xfrm>
          <a:prstGeom prst="rect">
            <a:avLst/>
          </a:prstGeom>
          <a:solidFill>
            <a:schemeClr val="accent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438337" name="Group 65"/>
          <p:cNvGrpSpPr>
            <a:grpSpLocks/>
          </p:cNvGrpSpPr>
          <p:nvPr/>
        </p:nvGrpSpPr>
        <p:grpSpPr bwMode="auto">
          <a:xfrm>
            <a:off x="6394450" y="6324600"/>
            <a:ext cx="2139950" cy="533400"/>
            <a:chOff x="4028" y="3984"/>
            <a:chExt cx="1348" cy="336"/>
          </a:xfrm>
        </p:grpSpPr>
        <p:sp>
          <p:nvSpPr>
            <p:cNvPr id="438338" name="AutoShape 66">
              <a:hlinkClick r:id="" action="ppaction://noaction" highlightClick="1">
                <a:snd r:embed="rId9" name="cheering1.wav"/>
              </a:hlinkClick>
            </p:cNvPr>
            <p:cNvSpPr>
              <a:spLocks noChangeArrowheads="1"/>
            </p:cNvSpPr>
            <p:nvPr/>
          </p:nvSpPr>
          <p:spPr bwMode="auto">
            <a:xfrm>
              <a:off x="4536" y="3984"/>
              <a:ext cx="230" cy="230"/>
            </a:xfrm>
            <a:prstGeom prst="actionButtonSound">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39" name="AutoShape 67">
              <a:hlinkClick r:id="" action="ppaction://noaction" highlightClick="1">
                <a:snd r:embed="rId10" name="tpirhorns.wav"/>
              </a:hlinkClick>
            </p:cNvPr>
            <p:cNvSpPr>
              <a:spLocks noChangeArrowheads="1"/>
            </p:cNvSpPr>
            <p:nvPr/>
          </p:nvSpPr>
          <p:spPr bwMode="auto">
            <a:xfrm>
              <a:off x="4269" y="3984"/>
              <a:ext cx="230" cy="230"/>
            </a:xfrm>
            <a:prstGeom prst="actionButtonSound">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0" name="AutoShape 68">
              <a:hlinkClick r:id="" action="ppaction://noaction" highlightClick="1" endSnd="1"/>
            </p:cNvPr>
            <p:cNvSpPr>
              <a:spLocks noChangeArrowheads="1"/>
            </p:cNvSpPr>
            <p:nvPr/>
          </p:nvSpPr>
          <p:spPr bwMode="auto">
            <a:xfrm>
              <a:off x="5050" y="3984"/>
              <a:ext cx="230" cy="230"/>
            </a:xfrm>
            <a:prstGeom prst="actionButtonSound">
              <a:avLst/>
            </a:prstGeom>
            <a:solidFill>
              <a:srgbClr val="F6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1" name="Text Box 69"/>
            <p:cNvSpPr txBox="1">
              <a:spLocks noChangeArrowheads="1"/>
            </p:cNvSpPr>
            <p:nvPr/>
          </p:nvSpPr>
          <p:spPr bwMode="auto">
            <a:xfrm>
              <a:off x="4508"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Cheer</a:t>
              </a:r>
            </a:p>
          </p:txBody>
        </p:sp>
        <p:sp>
          <p:nvSpPr>
            <p:cNvPr id="438342" name="Text Box 70"/>
            <p:cNvSpPr txBox="1">
              <a:spLocks noChangeArrowheads="1"/>
            </p:cNvSpPr>
            <p:nvPr/>
          </p:nvSpPr>
          <p:spPr bwMode="auto">
            <a:xfrm>
              <a:off x="5007" y="4185"/>
              <a:ext cx="369"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Silence</a:t>
              </a:r>
            </a:p>
          </p:txBody>
        </p:sp>
        <p:sp>
          <p:nvSpPr>
            <p:cNvPr id="438343" name="Text Box 71"/>
            <p:cNvSpPr txBox="1">
              <a:spLocks noChangeArrowheads="1"/>
            </p:cNvSpPr>
            <p:nvPr/>
          </p:nvSpPr>
          <p:spPr bwMode="auto">
            <a:xfrm>
              <a:off x="4253"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Lose</a:t>
              </a:r>
            </a:p>
          </p:txBody>
        </p:sp>
        <p:sp>
          <p:nvSpPr>
            <p:cNvPr id="438344" name="AutoShape 72">
              <a:hlinkClick r:id="" action="ppaction://noaction" highlightClick="1">
                <a:snd r:embed="rId11" name="TV Theme -  Family Feud short.wav"/>
              </a:hlinkClick>
            </p:cNvPr>
            <p:cNvSpPr>
              <a:spLocks noChangeArrowheads="1"/>
            </p:cNvSpPr>
            <p:nvPr/>
          </p:nvSpPr>
          <p:spPr bwMode="auto">
            <a:xfrm>
              <a:off x="4029" y="3984"/>
              <a:ext cx="230" cy="230"/>
            </a:xfrm>
            <a:prstGeom prst="actionButtonSound">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5" name="Text Box 73"/>
            <p:cNvSpPr txBox="1">
              <a:spLocks noChangeArrowheads="1"/>
            </p:cNvSpPr>
            <p:nvPr/>
          </p:nvSpPr>
          <p:spPr bwMode="auto">
            <a:xfrm>
              <a:off x="4028"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Win</a:t>
              </a:r>
            </a:p>
          </p:txBody>
        </p:sp>
        <p:sp>
          <p:nvSpPr>
            <p:cNvPr id="438346" name="AutoShape 74">
              <a:hlinkClick r:id="" action="ppaction://noaction" highlightClick="1">
                <a:snd r:embed="rId12" name="boo3.wav"/>
              </a:hlinkClick>
            </p:cNvPr>
            <p:cNvSpPr>
              <a:spLocks noChangeArrowheads="1"/>
            </p:cNvSpPr>
            <p:nvPr/>
          </p:nvSpPr>
          <p:spPr bwMode="auto">
            <a:xfrm>
              <a:off x="4776" y="3984"/>
              <a:ext cx="230" cy="230"/>
            </a:xfrm>
            <a:prstGeom prst="actionButtonSound">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7" name="Text Box 75"/>
            <p:cNvSpPr txBox="1">
              <a:spLocks noChangeArrowheads="1"/>
            </p:cNvSpPr>
            <p:nvPr/>
          </p:nvSpPr>
          <p:spPr bwMode="auto">
            <a:xfrm>
              <a:off x="4771"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Boo</a:t>
              </a:r>
            </a:p>
          </p:txBody>
        </p:sp>
      </p:grpSp>
      <p:sp>
        <p:nvSpPr>
          <p:cNvPr id="438348" name="Text Box 76"/>
          <p:cNvSpPr txBox="1">
            <a:spLocks noChangeArrowheads="1"/>
          </p:cNvSpPr>
          <p:nvPr/>
        </p:nvSpPr>
        <p:spPr bwMode="auto">
          <a:xfrm>
            <a:off x="152400" y="106363"/>
            <a:ext cx="19970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3200" dirty="0">
                <a:solidFill>
                  <a:schemeClr val="bg1"/>
                </a:solidFill>
                <a:effectLst>
                  <a:outerShdw blurRad="38100" dist="38100" dir="2700000" algn="tl">
                    <a:srgbClr val="000000"/>
                  </a:outerShdw>
                </a:effectLst>
                <a:latin typeface="Swis721 Hv BT" pitchFamily="34" charset="0"/>
              </a:rPr>
              <a:t>Round 1</a:t>
            </a:r>
          </a:p>
        </p:txBody>
      </p:sp>
      <p:sp>
        <p:nvSpPr>
          <p:cNvPr id="438335" name="Rectangle 63"/>
          <p:cNvSpPr>
            <a:spLocks noChangeArrowheads="1"/>
          </p:cNvSpPr>
          <p:nvPr/>
        </p:nvSpPr>
        <p:spPr bwMode="auto">
          <a:xfrm>
            <a:off x="9688513" y="-1447800"/>
            <a:ext cx="7472362" cy="4191016"/>
          </a:xfrm>
          <a:prstGeom prst="rect">
            <a:avLst/>
          </a:prstGeom>
          <a:gradFill rotWithShape="0">
            <a:gsLst>
              <a:gs pos="0">
                <a:srgbClr val="FFFFFF">
                  <a:gamma/>
                  <a:shade val="46275"/>
                  <a:invGamma/>
                </a:srgbClr>
              </a:gs>
              <a:gs pos="50000">
                <a:srgbClr val="FFFFFF">
                  <a:alpha val="70000"/>
                </a:srgbClr>
              </a:gs>
              <a:gs pos="100000">
                <a:srgbClr val="FFFFFF">
                  <a:gamma/>
                  <a:shade val="46275"/>
                  <a:invGamma/>
                </a:srgbClr>
              </a:gs>
            </a:gsLst>
            <a:lin ang="2700000" scaled="1"/>
          </a:gra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normAutofit/>
          </a:bodyPr>
          <a:lstStyle/>
          <a:p>
            <a:pPr algn="ctr"/>
            <a:r>
              <a:rPr lang="en-US" altLang="en-US" sz="4400" b="1" dirty="0">
                <a:effectLst>
                  <a:outerShdw blurRad="38100" dist="38100" dir="2700000" algn="tl">
                    <a:srgbClr val="C0C0C0"/>
                  </a:outerShdw>
                </a:effectLst>
              </a:rPr>
              <a:t>Question</a:t>
            </a:r>
          </a:p>
        </p:txBody>
      </p:sp>
      <p:pic>
        <p:nvPicPr>
          <p:cNvPr id="78" name="Picture 100">
            <a:hlinkClick r:id="" action="ppaction://macro?name=Begin_Round"/>
          </p:cNvPr>
          <p:cNvPicPr>
            <a:picLocks noChangeAspect="1" noChangeArrowheads="1"/>
          </p:cNvPicPr>
          <p:nvPr/>
        </p:nvPicPr>
        <p:blipFill>
          <a:blip r:embed="rId13">
            <a:extLst>
              <a:ext uri="{28A0092B-C50C-407E-A947-70E740481C1C}">
                <a14:useLocalDpi xmlns:a14="http://schemas.microsoft.com/office/drawing/2010/main" val="0"/>
              </a:ext>
            </a:extLst>
          </a:blip>
          <a:stretch>
            <a:fillRect/>
          </a:stretch>
        </p:blipFill>
        <p:spPr bwMode="auto">
          <a:xfrm>
            <a:off x="2552700" y="6355556"/>
            <a:ext cx="952500" cy="357187"/>
          </a:xfrm>
          <a:prstGeom prst="rect">
            <a:avLst/>
          </a:prstGeom>
          <a:noFill/>
          <a:extLst>
            <a:ext uri="{909E8E84-426E-40DD-AFC4-6F175D3DCCD1}">
              <a14:hiddenFill xmlns:a14="http://schemas.microsoft.com/office/drawing/2010/main">
                <a:solidFill>
                  <a:srgbClr val="FFFFFF"/>
                </a:solidFill>
              </a14:hiddenFill>
            </a:ext>
          </a:extLst>
        </p:spPr>
      </p:pic>
      <p:grpSp>
        <p:nvGrpSpPr>
          <p:cNvPr id="438332" name="Group 60"/>
          <p:cNvGrpSpPr>
            <a:grpSpLocks/>
          </p:cNvGrpSpPr>
          <p:nvPr/>
        </p:nvGrpSpPr>
        <p:grpSpPr bwMode="auto">
          <a:xfrm>
            <a:off x="9688513" y="2743216"/>
            <a:ext cx="7472362" cy="4113198"/>
            <a:chOff x="-4707" y="1776"/>
            <a:chExt cx="4707" cy="2567"/>
          </a:xfrm>
        </p:grpSpPr>
        <p:sp>
          <p:nvSpPr>
            <p:cNvPr id="438333" name="Rectangle 61"/>
            <p:cNvSpPr>
              <a:spLocks noChangeArrowheads="1"/>
            </p:cNvSpPr>
            <p:nvPr/>
          </p:nvSpPr>
          <p:spPr bwMode="auto">
            <a:xfrm>
              <a:off x="-4707" y="1776"/>
              <a:ext cx="4707" cy="2567"/>
            </a:xfrm>
            <a:prstGeom prst="rect">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sz="6600" b="1">
                <a:effectLst>
                  <a:outerShdw blurRad="38100" dist="38100" dir="2700000" algn="tl">
                    <a:srgbClr val="C0C0C0"/>
                  </a:outerShdw>
                </a:effectLst>
              </a:endParaRPr>
            </a:p>
          </p:txBody>
        </p:sp>
        <p:pic>
          <p:nvPicPr>
            <p:cNvPr id="438334" name="Picture 62"/>
            <p:cNvPicPr>
              <a:picLocks noChangeAspect="1" noChangeArrowheads="1"/>
            </p:cNvPicPr>
            <p:nvPr/>
          </p:nvPicPr>
          <p:blipFill>
            <a:blip r:embed="rId14">
              <a:extLst>
                <a:ext uri="{28A0092B-C50C-407E-A947-70E740481C1C}">
                  <a14:useLocalDpi xmlns:a14="http://schemas.microsoft.com/office/drawing/2010/main" val="0"/>
                </a:ext>
              </a:extLst>
            </a:blip>
            <a:stretch>
              <a:fillRect/>
            </a:stretch>
          </p:blipFill>
          <p:spPr bwMode="auto">
            <a:xfrm>
              <a:off x="-4032" y="1935"/>
              <a:ext cx="3363" cy="2248"/>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192933608"/>
      </p:ext>
    </p:extLst>
  </p:cSld>
  <p:clrMapOvr>
    <a:masterClrMapping/>
  </p:clrMapOvr>
  <p:transition advClick="0">
    <p:push/>
    <p:sndAc>
      <p:stSnd>
        <p:snd r:embed="rId3" name="TV Theme -  Family Feud transition.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path" presetSubtype="0" fill="hold" nodeType="withEffect">
                                  <p:stCondLst>
                                    <p:cond delay="0"/>
                                  </p:stCondLst>
                                  <p:childTnLst>
                                    <p:animMotion origin="layout" path="M -0.96736 -0.19098 L -0.96736 -0.19098 " pathEditMode="fixed" rAng="0" ptsTypes="AA">
                                      <p:cBhvr>
                                        <p:cTn id="6" dur="10" fill="hold"/>
                                        <p:tgtEl>
                                          <p:spTgt spid="438332"/>
                                        </p:tgtEl>
                                        <p:attrNameLst>
                                          <p:attrName>ppt_x</p:attrName>
                                          <p:attrName>ppt_y</p:attrName>
                                        </p:attrNameLst>
                                      </p:cBhvr>
                                      <p:rCtr x="0" y="0"/>
                                    </p:animMotion>
                                  </p:childTnLst>
                                </p:cTn>
                              </p:par>
                            </p:childTnLst>
                          </p:cTn>
                        </p:par>
                        <p:par>
                          <p:cTn id="7" fill="hold">
                            <p:stCondLst>
                              <p:cond delay="10"/>
                            </p:stCondLst>
                            <p:childTnLst>
                              <p:par>
                                <p:cTn id="8" presetID="1" presetClass="entr" presetSubtype="0" fill="hold" grpId="0" nodeType="afterEffect">
                                  <p:stCondLst>
                                    <p:cond delay="0"/>
                                  </p:stCondLst>
                                  <p:childTnLst>
                                    <p:set>
                                      <p:cBhvr>
                                        <p:cTn id="9" dur="1" fill="hold">
                                          <p:stCondLst>
                                            <p:cond delay="0"/>
                                          </p:stCondLst>
                                        </p:cTn>
                                        <p:tgtEl>
                                          <p:spTgt spid="438289"/>
                                        </p:tgtEl>
                                        <p:attrNameLst>
                                          <p:attrName>style.visibility</p:attrName>
                                        </p:attrNameLst>
                                      </p:cBhvr>
                                      <p:to>
                                        <p:strVal val="visible"/>
                                      </p:to>
                                    </p:set>
                                  </p:childTnLst>
                                </p:cTn>
                              </p:par>
                              <p:par>
                                <p:cTn id="10" presetID="1" presetClass="entr" presetSubtype="0" fill="hold" nodeType="withEffect">
                                  <p:stCondLst>
                                    <p:cond delay="0"/>
                                  </p:stCondLst>
                                  <p:childTnLst>
                                    <p:set>
                                      <p:cBhvr>
                                        <p:cTn id="11" dur="1" fill="hold">
                                          <p:stCondLst>
                                            <p:cond delay="0"/>
                                          </p:stCondLst>
                                        </p:cTn>
                                        <p:tgtEl>
                                          <p:spTgt spid="111"/>
                                        </p:tgtEl>
                                        <p:attrNameLst>
                                          <p:attrName>style.visibility</p:attrName>
                                        </p:attrNameLst>
                                      </p:cBhvr>
                                      <p:to>
                                        <p:strVal val="visible"/>
                                      </p:to>
                                    </p:set>
                                  </p:childTnLst>
                                </p:cTn>
                              </p:par>
                              <p:par>
                                <p:cTn id="12" presetID="1" presetClass="entr" presetSubtype="0" fill="hold" grpId="0" nodeType="withEffect">
                                  <p:stCondLst>
                                    <p:cond delay="0"/>
                                  </p:stCondLst>
                                  <p:childTnLst>
                                    <p:set>
                                      <p:cBhvr>
                                        <p:cTn id="13" dur="1" fill="hold">
                                          <p:stCondLst>
                                            <p:cond delay="0"/>
                                          </p:stCondLst>
                                        </p:cTn>
                                        <p:tgtEl>
                                          <p:spTgt spid="43827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4" restart="whenNotActive" fill="hold" evtFilter="cancelBubble" nodeType="interactiveSeq">
                <p:stCondLst>
                  <p:cond evt="onClick" delay="0">
                    <p:tgtEl>
                      <p:spTgt spid="438286"/>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42" presetClass="path" presetSubtype="0" fill="hold" nodeType="withEffect">
                                  <p:stCondLst>
                                    <p:cond delay="0"/>
                                  </p:stCondLst>
                                  <p:childTnLst>
                                    <p:animMotion origin="layout" path="M -0.69688 0.34699 L -0.69688 0.34699 " pathEditMode="fixed" rAng="0" ptsTypes="AA">
                                      <p:cBhvr>
                                        <p:cTn id="18" dur="10" fill="hold"/>
                                        <p:tgtEl>
                                          <p:spTgt spid="438327"/>
                                        </p:tgtEl>
                                        <p:attrNameLst>
                                          <p:attrName>ppt_x</p:attrName>
                                          <p:attrName>ppt_y</p:attrName>
                                        </p:attrNameLst>
                                      </p:cBhvr>
                                      <p:rCtr x="0" y="0"/>
                                    </p:animMotion>
                                  </p:childTnLst>
                                </p:cTn>
                              </p:par>
                              <p:par>
                                <p:cTn id="19" presetID="3" presetClass="entr" presetSubtype="0" fill="hold" grpId="0" nodeType="withEffect">
                                  <p:stCondLst>
                                    <p:cond delay="0"/>
                                  </p:stCondLst>
                                  <p:childTnLst>
                                    <p:set>
                                      <p:cBhvr>
                                        <p:cTn id="20" dur="1" fill="hold">
                                          <p:stCondLst>
                                            <p:cond delay="0"/>
                                          </p:stCondLst>
                                        </p:cTn>
                                        <p:tgtEl>
                                          <p:spTgt spid="438283"/>
                                        </p:tgtEl>
                                        <p:attrNameLst>
                                          <p:attrName>style.visibility</p:attrName>
                                        </p:attrNameLst>
                                      </p:cBhvr>
                                      <p:to>
                                        <p:strVal val="visible"/>
                                      </p:to>
                                    </p:set>
                                  </p:childTnLst>
                                </p:cTn>
                              </p:par>
                              <p:par>
                                <p:cTn id="21" presetID="3" presetClass="exit" presetSubtype="0" fill="hold" grpId="0" nodeType="withEffect">
                                  <p:stCondLst>
                                    <p:cond delay="0"/>
                                  </p:stCondLst>
                                  <p:childTnLst>
                                    <p:set>
                                      <p:cBhvr>
                                        <p:cTn id="22" dur="1" fill="hold">
                                          <p:stCondLst>
                                            <p:cond delay="0"/>
                                          </p:stCondLst>
                                        </p:cTn>
                                        <p:tgtEl>
                                          <p:spTgt spid="438286"/>
                                        </p:tgtEl>
                                        <p:attrNameLst>
                                          <p:attrName>style.visibility</p:attrName>
                                        </p:attrNameLst>
                                      </p:cBhvr>
                                      <p:to>
                                        <p:strVal val="hidden"/>
                                      </p:to>
                                    </p:set>
                                  </p:childTnLst>
                                </p:cTn>
                              </p:par>
                              <p:par>
                                <p:cTn id="23" presetID="3" presetClass="entr" presetSubtype="0" fill="hold" grpId="0" nodeType="withEffect">
                                  <p:stCondLst>
                                    <p:cond delay="0"/>
                                  </p:stCondLst>
                                  <p:childTnLst>
                                    <p:set>
                                      <p:cBhvr>
                                        <p:cTn id="24" dur="1" fill="hold">
                                          <p:stCondLst>
                                            <p:cond delay="0"/>
                                          </p:stCondLst>
                                        </p:cTn>
                                        <p:tgtEl>
                                          <p:spTgt spid="438287"/>
                                        </p:tgtEl>
                                        <p:attrNameLst>
                                          <p:attrName>style.visibility</p:attrName>
                                        </p:attrNameLst>
                                      </p:cBhvr>
                                      <p:to>
                                        <p:strVal val="visible"/>
                                      </p:to>
                                    </p:set>
                                  </p:childTnLst>
                                </p:cTn>
                              </p:par>
                              <p:par>
                                <p:cTn id="25" presetID="10" presetClass="entr" presetSubtype="0" fill="hold" nodeType="withEffect">
                                  <p:stCondLst>
                                    <p:cond delay="0"/>
                                  </p:stCondLst>
                                  <p:childTnLst>
                                    <p:set>
                                      <p:cBhvr>
                                        <p:cTn id="26" dur="1" fill="hold">
                                          <p:stCondLst>
                                            <p:cond delay="0"/>
                                          </p:stCondLst>
                                        </p:cTn>
                                        <p:tgtEl>
                                          <p:spTgt spid="438327"/>
                                        </p:tgtEl>
                                        <p:attrNameLst>
                                          <p:attrName>style.visibility</p:attrName>
                                        </p:attrNameLst>
                                      </p:cBhvr>
                                      <p:to>
                                        <p:strVal val="visible"/>
                                      </p:to>
                                    </p:set>
                                    <p:animEffect transition="in" filter="fade">
                                      <p:cBhvr>
                                        <p:cTn id="27" dur="200"/>
                                        <p:tgtEl>
                                          <p:spTgt spid="438327"/>
                                        </p:tgtEl>
                                      </p:cBhvr>
                                    </p:animEffect>
                                  </p:childTnLst>
                                  <p:subTnLst>
                                    <p:audio>
                                      <p:cMediaNode>
                                        <p:cTn display="0" masterRel="sameClick">
                                          <p:stCondLst>
                                            <p:cond evt="begin" delay="0">
                                              <p:tn val="25"/>
                                            </p:cond>
                                          </p:stCondLst>
                                          <p:endCondLst>
                                            <p:cond evt="onStopAudio" delay="0">
                                              <p:tgtEl>
                                                <p:sldTgt/>
                                              </p:tgtEl>
                                            </p:cond>
                                          </p:endCondLst>
                                        </p:cTn>
                                        <p:tgtEl>
                                          <p:sndTgt r:embed="rId4" name="Buzzer.wav"/>
                                        </p:tgtEl>
                                      </p:cMediaNode>
                                    </p:audio>
                                  </p:subTnLst>
                                </p:cTn>
                              </p:par>
                            </p:childTnLst>
                          </p:cTn>
                        </p:par>
                        <p:par>
                          <p:cTn id="28" fill="hold" nodeType="afterGroup">
                            <p:stCondLst>
                              <p:cond delay="200"/>
                            </p:stCondLst>
                            <p:childTnLst>
                              <p:par>
                                <p:cTn id="29" presetID="10" presetClass="exit" presetSubtype="0" fill="hold" nodeType="afterEffect">
                                  <p:stCondLst>
                                    <p:cond delay="500"/>
                                  </p:stCondLst>
                                  <p:childTnLst>
                                    <p:animEffect transition="out" filter="fade">
                                      <p:cBhvr>
                                        <p:cTn id="30" dur="200"/>
                                        <p:tgtEl>
                                          <p:spTgt spid="438327"/>
                                        </p:tgtEl>
                                      </p:cBhvr>
                                    </p:animEffect>
                                    <p:set>
                                      <p:cBhvr>
                                        <p:cTn id="31" dur="1" fill="hold">
                                          <p:stCondLst>
                                            <p:cond delay="199"/>
                                          </p:stCondLst>
                                        </p:cTn>
                                        <p:tgtEl>
                                          <p:spTgt spid="438327"/>
                                        </p:tgtEl>
                                        <p:attrNameLst>
                                          <p:attrName>style.visibility</p:attrName>
                                        </p:attrNameLst>
                                      </p:cBhvr>
                                      <p:to>
                                        <p:strVal val="hidden"/>
                                      </p:to>
                                    </p:set>
                                  </p:childTnLst>
                                </p:cTn>
                              </p:par>
                            </p:childTnLst>
                          </p:cTn>
                        </p:par>
                      </p:childTnLst>
                    </p:cTn>
                  </p:par>
                </p:childTnLst>
              </p:cTn>
              <p:nextCondLst>
                <p:cond evt="onClick" delay="0">
                  <p:tgtEl>
                    <p:spTgt spid="438286"/>
                  </p:tgtEl>
                </p:cond>
              </p:nextCondLst>
            </p:seq>
            <p:seq concurrent="1" nextAc="seek">
              <p:cTn id="32" restart="whenNotActive" fill="hold" evtFilter="cancelBubble" nodeType="interactiveSeq">
                <p:stCondLst>
                  <p:cond evt="onClick" delay="0">
                    <p:tgtEl>
                      <p:spTgt spid="438287"/>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42" presetClass="path" presetSubtype="0" fill="hold" nodeType="withEffect">
                                  <p:stCondLst>
                                    <p:cond delay="0"/>
                                  </p:stCondLst>
                                  <p:childTnLst>
                                    <p:animMotion origin="layout" path="M -0.84723 0.34699 L -0.84723 0.34699 " pathEditMode="fixed" rAng="0" ptsTypes="AA">
                                      <p:cBhvr>
                                        <p:cTn id="36" dur="10" fill="hold"/>
                                        <p:tgtEl>
                                          <p:spTgt spid="438318"/>
                                        </p:tgtEl>
                                        <p:attrNameLst>
                                          <p:attrName>ppt_x</p:attrName>
                                          <p:attrName>ppt_y</p:attrName>
                                        </p:attrNameLst>
                                      </p:cBhvr>
                                      <p:rCtr x="0" y="0"/>
                                    </p:animMotion>
                                  </p:childTnLst>
                                </p:cTn>
                              </p:par>
                              <p:par>
                                <p:cTn id="37" presetID="3" presetClass="entr" presetSubtype="0" fill="hold" grpId="0" nodeType="withEffect">
                                  <p:stCondLst>
                                    <p:cond delay="0"/>
                                  </p:stCondLst>
                                  <p:childTnLst>
                                    <p:set>
                                      <p:cBhvr>
                                        <p:cTn id="38" dur="1" fill="hold">
                                          <p:stCondLst>
                                            <p:cond delay="0"/>
                                          </p:stCondLst>
                                        </p:cTn>
                                        <p:tgtEl>
                                          <p:spTgt spid="438284"/>
                                        </p:tgtEl>
                                        <p:attrNameLst>
                                          <p:attrName>style.visibility</p:attrName>
                                        </p:attrNameLst>
                                      </p:cBhvr>
                                      <p:to>
                                        <p:strVal val="visible"/>
                                      </p:to>
                                    </p:set>
                                  </p:childTnLst>
                                </p:cTn>
                              </p:par>
                              <p:par>
                                <p:cTn id="39" presetID="3" presetClass="exit" presetSubtype="0" fill="hold" grpId="1" nodeType="withEffect">
                                  <p:stCondLst>
                                    <p:cond delay="0"/>
                                  </p:stCondLst>
                                  <p:childTnLst>
                                    <p:set>
                                      <p:cBhvr>
                                        <p:cTn id="40" dur="1" fill="hold">
                                          <p:stCondLst>
                                            <p:cond delay="0"/>
                                          </p:stCondLst>
                                        </p:cTn>
                                        <p:tgtEl>
                                          <p:spTgt spid="438287"/>
                                        </p:tgtEl>
                                        <p:attrNameLst>
                                          <p:attrName>style.visibility</p:attrName>
                                        </p:attrNameLst>
                                      </p:cBhvr>
                                      <p:to>
                                        <p:strVal val="hidden"/>
                                      </p:to>
                                    </p:set>
                                  </p:childTnLst>
                                </p:cTn>
                              </p:par>
                              <p:par>
                                <p:cTn id="41" presetID="3" presetClass="entr" presetSubtype="0" fill="hold" grpId="0" nodeType="withEffect">
                                  <p:stCondLst>
                                    <p:cond delay="0"/>
                                  </p:stCondLst>
                                  <p:childTnLst>
                                    <p:set>
                                      <p:cBhvr>
                                        <p:cTn id="42" dur="1" fill="hold">
                                          <p:stCondLst>
                                            <p:cond delay="0"/>
                                          </p:stCondLst>
                                        </p:cTn>
                                        <p:tgtEl>
                                          <p:spTgt spid="438288"/>
                                        </p:tgtEl>
                                        <p:attrNameLst>
                                          <p:attrName>style.visibility</p:attrName>
                                        </p:attrNameLst>
                                      </p:cBhvr>
                                      <p:to>
                                        <p:strVal val="visible"/>
                                      </p:to>
                                    </p:set>
                                  </p:childTnLst>
                                </p:cTn>
                              </p:par>
                              <p:par>
                                <p:cTn id="43" presetID="10" presetClass="entr" presetSubtype="0" fill="hold" nodeType="withEffect">
                                  <p:stCondLst>
                                    <p:cond delay="0"/>
                                  </p:stCondLst>
                                  <p:childTnLst>
                                    <p:set>
                                      <p:cBhvr>
                                        <p:cTn id="44" dur="1" fill="hold">
                                          <p:stCondLst>
                                            <p:cond delay="0"/>
                                          </p:stCondLst>
                                        </p:cTn>
                                        <p:tgtEl>
                                          <p:spTgt spid="438318"/>
                                        </p:tgtEl>
                                        <p:attrNameLst>
                                          <p:attrName>style.visibility</p:attrName>
                                        </p:attrNameLst>
                                      </p:cBhvr>
                                      <p:to>
                                        <p:strVal val="visible"/>
                                      </p:to>
                                    </p:set>
                                    <p:animEffect transition="in" filter="fade">
                                      <p:cBhvr>
                                        <p:cTn id="45" dur="200"/>
                                        <p:tgtEl>
                                          <p:spTgt spid="438318"/>
                                        </p:tgtEl>
                                      </p:cBhvr>
                                    </p:animEffect>
                                  </p:childTnLst>
                                  <p:subTnLst>
                                    <p:audio>
                                      <p:cMediaNode>
                                        <p:cTn display="0" masterRel="sameClick">
                                          <p:stCondLst>
                                            <p:cond evt="begin" delay="0">
                                              <p:tn val="43"/>
                                            </p:cond>
                                          </p:stCondLst>
                                          <p:endCondLst>
                                            <p:cond evt="onStopAudio" delay="0">
                                              <p:tgtEl>
                                                <p:sldTgt/>
                                              </p:tgtEl>
                                            </p:cond>
                                          </p:endCondLst>
                                        </p:cTn>
                                        <p:tgtEl>
                                          <p:sndTgt r:embed="rId4" name="Buzzer.wav"/>
                                        </p:tgtEl>
                                      </p:cMediaNode>
                                    </p:audio>
                                  </p:subTnLst>
                                </p:cTn>
                              </p:par>
                            </p:childTnLst>
                          </p:cTn>
                        </p:par>
                        <p:par>
                          <p:cTn id="46" fill="hold" nodeType="afterGroup">
                            <p:stCondLst>
                              <p:cond delay="200"/>
                            </p:stCondLst>
                            <p:childTnLst>
                              <p:par>
                                <p:cTn id="47" presetID="10" presetClass="exit" presetSubtype="0" fill="hold" nodeType="afterEffect">
                                  <p:stCondLst>
                                    <p:cond delay="500"/>
                                  </p:stCondLst>
                                  <p:childTnLst>
                                    <p:animEffect transition="out" filter="fade">
                                      <p:cBhvr>
                                        <p:cTn id="48" dur="200"/>
                                        <p:tgtEl>
                                          <p:spTgt spid="438318"/>
                                        </p:tgtEl>
                                      </p:cBhvr>
                                    </p:animEffect>
                                    <p:set>
                                      <p:cBhvr>
                                        <p:cTn id="49" dur="1" fill="hold">
                                          <p:stCondLst>
                                            <p:cond delay="199"/>
                                          </p:stCondLst>
                                        </p:cTn>
                                        <p:tgtEl>
                                          <p:spTgt spid="438318"/>
                                        </p:tgtEl>
                                        <p:attrNameLst>
                                          <p:attrName>style.visibility</p:attrName>
                                        </p:attrNameLst>
                                      </p:cBhvr>
                                      <p:to>
                                        <p:strVal val="hidden"/>
                                      </p:to>
                                    </p:set>
                                  </p:childTnLst>
                                </p:cTn>
                              </p:par>
                            </p:childTnLst>
                          </p:cTn>
                        </p:par>
                      </p:childTnLst>
                    </p:cTn>
                  </p:par>
                </p:childTnLst>
              </p:cTn>
              <p:nextCondLst>
                <p:cond evt="onClick" delay="0">
                  <p:tgtEl>
                    <p:spTgt spid="438287"/>
                  </p:tgtEl>
                </p:cond>
              </p:nextCondLst>
            </p:seq>
            <p:seq concurrent="1" nextAc="seek">
              <p:cTn id="50" restart="whenNotActive" fill="hold" evtFilter="cancelBubble" nodeType="interactiveSeq">
                <p:stCondLst>
                  <p:cond evt="onClick" delay="0">
                    <p:tgtEl>
                      <p:spTgt spid="438288"/>
                    </p:tgtEl>
                  </p:cond>
                </p:stCondLst>
                <p:endSync evt="end" delay="0">
                  <p:rtn val="all"/>
                </p:endSync>
                <p:childTnLst>
                  <p:par>
                    <p:cTn id="51" fill="hold" nodeType="clickPar">
                      <p:stCondLst>
                        <p:cond delay="0"/>
                      </p:stCondLst>
                      <p:childTnLst>
                        <p:par>
                          <p:cTn id="52" fill="hold" nodeType="withGroup">
                            <p:stCondLst>
                              <p:cond delay="0"/>
                            </p:stCondLst>
                            <p:childTnLst>
                              <p:par>
                                <p:cTn id="53" presetID="42" presetClass="path" presetSubtype="0" fill="hold" nodeType="withEffect">
                                  <p:stCondLst>
                                    <p:cond delay="0"/>
                                  </p:stCondLst>
                                  <p:childTnLst>
                                    <p:animMotion origin="layout" path="M -0.99688 0.34699 L -0.99688 0.34699 " pathEditMode="fixed" rAng="0" ptsTypes="AA">
                                      <p:cBhvr>
                                        <p:cTn id="54" dur="10" fill="hold"/>
                                        <p:tgtEl>
                                          <p:spTgt spid="438305"/>
                                        </p:tgtEl>
                                        <p:attrNameLst>
                                          <p:attrName>ppt_x</p:attrName>
                                          <p:attrName>ppt_y</p:attrName>
                                        </p:attrNameLst>
                                      </p:cBhvr>
                                      <p:rCtr x="0" y="0"/>
                                    </p:animMotion>
                                  </p:childTnLst>
                                </p:cTn>
                              </p:par>
                              <p:par>
                                <p:cTn id="55" presetID="3" presetClass="entr" presetSubtype="0" fill="hold" grpId="0" nodeType="withEffect">
                                  <p:stCondLst>
                                    <p:cond delay="0"/>
                                  </p:stCondLst>
                                  <p:childTnLst>
                                    <p:set>
                                      <p:cBhvr>
                                        <p:cTn id="56" dur="1" fill="hold">
                                          <p:stCondLst>
                                            <p:cond delay="0"/>
                                          </p:stCondLst>
                                        </p:cTn>
                                        <p:tgtEl>
                                          <p:spTgt spid="438285"/>
                                        </p:tgtEl>
                                        <p:attrNameLst>
                                          <p:attrName>style.visibility</p:attrName>
                                        </p:attrNameLst>
                                      </p:cBhvr>
                                      <p:to>
                                        <p:strVal val="visible"/>
                                      </p:to>
                                    </p:set>
                                  </p:childTnLst>
                                </p:cTn>
                              </p:par>
                              <p:par>
                                <p:cTn id="57" presetID="10" presetClass="entr" presetSubtype="0" fill="hold" nodeType="withEffect">
                                  <p:stCondLst>
                                    <p:cond delay="0"/>
                                  </p:stCondLst>
                                  <p:childTnLst>
                                    <p:set>
                                      <p:cBhvr>
                                        <p:cTn id="58" dur="1" fill="hold">
                                          <p:stCondLst>
                                            <p:cond delay="0"/>
                                          </p:stCondLst>
                                        </p:cTn>
                                        <p:tgtEl>
                                          <p:spTgt spid="438305"/>
                                        </p:tgtEl>
                                        <p:attrNameLst>
                                          <p:attrName>style.visibility</p:attrName>
                                        </p:attrNameLst>
                                      </p:cBhvr>
                                      <p:to>
                                        <p:strVal val="visible"/>
                                      </p:to>
                                    </p:set>
                                    <p:animEffect transition="in" filter="fade">
                                      <p:cBhvr>
                                        <p:cTn id="59" dur="200"/>
                                        <p:tgtEl>
                                          <p:spTgt spid="438305"/>
                                        </p:tgtEl>
                                      </p:cBhvr>
                                    </p:animEffect>
                                  </p:childTnLst>
                                  <p:subTnLst>
                                    <p:audio>
                                      <p:cMediaNode>
                                        <p:cTn display="0" masterRel="sameClick">
                                          <p:stCondLst>
                                            <p:cond evt="begin" delay="0">
                                              <p:tn val="57"/>
                                            </p:cond>
                                          </p:stCondLst>
                                          <p:endCondLst>
                                            <p:cond evt="onStopAudio" delay="0">
                                              <p:tgtEl>
                                                <p:sldTgt/>
                                              </p:tgtEl>
                                            </p:cond>
                                          </p:endCondLst>
                                        </p:cTn>
                                        <p:tgtEl>
                                          <p:sndTgt r:embed="rId4" name="Buzzer.wav"/>
                                        </p:tgtEl>
                                      </p:cMediaNode>
                                    </p:audio>
                                  </p:subTnLst>
                                </p:cTn>
                              </p:par>
                            </p:childTnLst>
                          </p:cTn>
                        </p:par>
                        <p:par>
                          <p:cTn id="60" fill="hold" nodeType="afterGroup">
                            <p:stCondLst>
                              <p:cond delay="200"/>
                            </p:stCondLst>
                            <p:childTnLst>
                              <p:par>
                                <p:cTn id="61" presetID="10" presetClass="exit" presetSubtype="0" fill="hold" nodeType="afterEffect">
                                  <p:stCondLst>
                                    <p:cond delay="500"/>
                                  </p:stCondLst>
                                  <p:childTnLst>
                                    <p:animEffect transition="out" filter="fade">
                                      <p:cBhvr>
                                        <p:cTn id="62" dur="200"/>
                                        <p:tgtEl>
                                          <p:spTgt spid="438305"/>
                                        </p:tgtEl>
                                      </p:cBhvr>
                                    </p:animEffect>
                                    <p:set>
                                      <p:cBhvr>
                                        <p:cTn id="63" dur="1" fill="hold">
                                          <p:stCondLst>
                                            <p:cond delay="199"/>
                                          </p:stCondLst>
                                        </p:cTn>
                                        <p:tgtEl>
                                          <p:spTgt spid="438305"/>
                                        </p:tgtEl>
                                        <p:attrNameLst>
                                          <p:attrName>style.visibility</p:attrName>
                                        </p:attrNameLst>
                                      </p:cBhvr>
                                      <p:to>
                                        <p:strVal val="hidden"/>
                                      </p:to>
                                    </p:set>
                                  </p:childTnLst>
                                </p:cTn>
                              </p:par>
                            </p:childTnLst>
                          </p:cTn>
                        </p:par>
                      </p:childTnLst>
                    </p:cTn>
                  </p:par>
                </p:childTnLst>
              </p:cTn>
              <p:nextCondLst>
                <p:cond evt="onClick" delay="0">
                  <p:tgtEl>
                    <p:spTgt spid="438288"/>
                  </p:tgtEl>
                </p:cond>
              </p:nextCondLst>
            </p:seq>
            <p:seq concurrent="1" nextAc="seek">
              <p:cTn id="64" restart="whenNotActive" fill="hold" evtFilter="cancelBubble" nodeType="interactiveSeq">
                <p:stCondLst>
                  <p:cond evt="onClick" delay="0">
                    <p:tgtEl>
                      <p:spTgt spid="438297"/>
                    </p:tgtEl>
                  </p:cond>
                </p:stCondLst>
                <p:endSync evt="end" delay="0">
                  <p:rtn val="all"/>
                </p:endSync>
                <p:childTnLst>
                  <p:par>
                    <p:cTn id="65" fill="hold" nodeType="clickPar">
                      <p:stCondLst>
                        <p:cond delay="0"/>
                      </p:stCondLst>
                      <p:childTnLst>
                        <p:par>
                          <p:cTn id="66" fill="hold" nodeType="withGroup">
                            <p:stCondLst>
                              <p:cond delay="0"/>
                            </p:stCondLst>
                            <p:childTnLst>
                              <p:par>
                                <p:cTn id="67" presetID="12" presetClass="exit" presetSubtype="1" fill="hold" nodeType="clickEffect">
                                  <p:stCondLst>
                                    <p:cond delay="0"/>
                                  </p:stCondLst>
                                  <p:childTnLst>
                                    <p:animEffect transition="out" filter="slide(fromTop)">
                                      <p:cBhvr>
                                        <p:cTn id="68" dur="300"/>
                                        <p:tgtEl>
                                          <p:spTgt spid="438297"/>
                                        </p:tgtEl>
                                      </p:cBhvr>
                                    </p:animEffect>
                                    <p:set>
                                      <p:cBhvr>
                                        <p:cTn id="69" dur="1" fill="hold">
                                          <p:stCondLst>
                                            <p:cond delay="299"/>
                                          </p:stCondLst>
                                        </p:cTn>
                                        <p:tgtEl>
                                          <p:spTgt spid="438297"/>
                                        </p:tgtEl>
                                        <p:attrNameLst>
                                          <p:attrName>style.visibility</p:attrName>
                                        </p:attrNameLst>
                                      </p:cBhvr>
                                      <p:to>
                                        <p:strVal val="hidden"/>
                                      </p:to>
                                    </p:set>
                                  </p:childTnLst>
                                  <p:subTnLst>
                                    <p:audio>
                                      <p:cMediaNode>
                                        <p:cTn display="0" masterRel="sameClick">
                                          <p:stCondLst>
                                            <p:cond evt="begin" delay="0">
                                              <p:tn val="67"/>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297"/>
                  </p:tgtEl>
                </p:cond>
              </p:nextCondLst>
            </p:seq>
            <p:seq concurrent="1" nextAc="seek">
              <p:cTn id="70" restart="whenNotActive" fill="hold" evtFilter="cancelBubble" nodeType="interactiveSeq">
                <p:stCondLst>
                  <p:cond evt="onClick" delay="0">
                    <p:tgtEl>
                      <p:spTgt spid="438331"/>
                    </p:tgtEl>
                  </p:cond>
                </p:stCondLst>
                <p:endSync evt="end" delay="0">
                  <p:rtn val="all"/>
                </p:endSync>
                <p:childTnLst>
                  <p:par>
                    <p:cTn id="71" fill="hold" nodeType="clickPar">
                      <p:stCondLst>
                        <p:cond delay="0"/>
                      </p:stCondLst>
                      <p:childTnLst>
                        <p:par>
                          <p:cTn id="72" fill="hold" nodeType="withGroup">
                            <p:stCondLst>
                              <p:cond delay="0"/>
                            </p:stCondLst>
                            <p:childTnLst>
                              <p:par>
                                <p:cTn id="73" presetID="42" presetClass="path" presetSubtype="0" fill="hold" nodeType="clickEffect">
                                  <p:stCondLst>
                                    <p:cond delay="0"/>
                                  </p:stCondLst>
                                  <p:childTnLst>
                                    <p:animMotion origin="layout" path="M -0.97014 -0.19352 L -0.97014 -0.19352 " pathEditMode="fixed" rAng="0" ptsTypes="AA">
                                      <p:cBhvr>
                                        <p:cTn id="74" dur="10" fill="hold"/>
                                        <p:tgtEl>
                                          <p:spTgt spid="438297"/>
                                        </p:tgtEl>
                                        <p:attrNameLst>
                                          <p:attrName>ppt_x</p:attrName>
                                          <p:attrName>ppt_y</p:attrName>
                                        </p:attrNameLst>
                                      </p:cBhvr>
                                      <p:rCtr x="0" y="0"/>
                                    </p:animMotion>
                                  </p:childTnLst>
                                </p:cTn>
                              </p:par>
                              <p:par>
                                <p:cTn id="75" presetID="42" presetClass="path" presetSubtype="0" fill="hold" grpId="1" nodeType="withEffect">
                                  <p:stCondLst>
                                    <p:cond delay="0"/>
                                  </p:stCondLst>
                                  <p:iterate type="lt">
                                    <p:tmPct val="0"/>
                                  </p:iterate>
                                  <p:childTnLst>
                                    <p:animMotion origin="layout" path="M -0.96737 0.41436 L -0.96737 0.41436 " pathEditMode="fixed" rAng="0" ptsTypes="AA">
                                      <p:cBhvr>
                                        <p:cTn id="76" dur="10" fill="hold"/>
                                        <p:tgtEl>
                                          <p:spTgt spid="438335">
                                            <p:bg/>
                                          </p:spTgt>
                                        </p:tgtEl>
                                        <p:attrNameLst>
                                          <p:attrName>ppt_x</p:attrName>
                                          <p:attrName>ppt_y</p:attrName>
                                        </p:attrNameLst>
                                      </p:cBhvr>
                                      <p:rCtr x="0" y="0"/>
                                    </p:animMotion>
                                  </p:childTnLst>
                                </p:cTn>
                              </p:par>
                              <p:par>
                                <p:cTn id="77" presetID="42" presetClass="path" presetSubtype="0" fill="hold" grpId="1" nodeType="withEffect">
                                  <p:stCondLst>
                                    <p:cond delay="0"/>
                                  </p:stCondLst>
                                  <p:iterate type="lt">
                                    <p:tmPct val="0"/>
                                  </p:iterate>
                                  <p:childTnLst>
                                    <p:animMotion origin="layout" path="M -0.9764 0.41436 L -0.9764 0.41436 " pathEditMode="fixed" rAng="0" ptsTypes="AA">
                                      <p:cBhvr>
                                        <p:cTn id="78" dur="10" fill="hold"/>
                                        <p:tgtEl>
                                          <p:spTgt spid="438335">
                                            <p:txEl>
                                              <p:pRg st="0" end="0"/>
                                            </p:txEl>
                                          </p:spTgt>
                                        </p:tgtEl>
                                        <p:attrNameLst>
                                          <p:attrName>ppt_x</p:attrName>
                                          <p:attrName>ppt_y</p:attrName>
                                        </p:attrNameLst>
                                      </p:cBhvr>
                                      <p:rCtr x="0" y="0"/>
                                    </p:animMotion>
                                  </p:childTnLst>
                                </p:cTn>
                              </p:par>
                              <p:par>
                                <p:cTn id="79" presetID="1" presetClass="exit" presetSubtype="0" fill="hold" grpId="2" nodeType="withEffect">
                                  <p:stCondLst>
                                    <p:cond delay="0"/>
                                  </p:stCondLst>
                                  <p:childTnLst>
                                    <p:set>
                                      <p:cBhvr>
                                        <p:cTn id="80" dur="1" fill="hold">
                                          <p:stCondLst>
                                            <p:cond delay="0"/>
                                          </p:stCondLst>
                                        </p:cTn>
                                        <p:tgtEl>
                                          <p:spTgt spid="438335">
                                            <p:txEl>
                                              <p:pRg st="0" end="0"/>
                                            </p:txEl>
                                          </p:spTgt>
                                        </p:tgtEl>
                                        <p:attrNameLst>
                                          <p:attrName>style.visibility</p:attrName>
                                        </p:attrNameLst>
                                      </p:cBhvr>
                                      <p:to>
                                        <p:strVal val="hidden"/>
                                      </p:to>
                                    </p:set>
                                  </p:childTnLst>
                                </p:cTn>
                              </p:par>
                              <p:par>
                                <p:cTn id="81" presetID="1" presetClass="exit" presetSubtype="0" fill="hold" grpId="2" nodeType="withEffect">
                                  <p:stCondLst>
                                    <p:cond delay="0"/>
                                  </p:stCondLst>
                                  <p:childTnLst>
                                    <p:set>
                                      <p:cBhvr>
                                        <p:cTn id="82" dur="1" fill="hold">
                                          <p:stCondLst>
                                            <p:cond delay="0"/>
                                          </p:stCondLst>
                                        </p:cTn>
                                        <p:tgtEl>
                                          <p:spTgt spid="438335">
                                            <p:bg/>
                                          </p:spTgt>
                                        </p:tgtEl>
                                        <p:attrNameLst>
                                          <p:attrName>style.visibility</p:attrName>
                                        </p:attrNameLst>
                                      </p:cBhvr>
                                      <p:to>
                                        <p:strVal val="hidden"/>
                                      </p:to>
                                    </p:set>
                                  </p:childTnLst>
                                </p:cTn>
                              </p:par>
                            </p:childTnLst>
                          </p:cTn>
                        </p:par>
                        <p:par>
                          <p:cTn id="83" fill="hold" nodeType="afterGroup">
                            <p:stCondLst>
                              <p:cond delay="10"/>
                            </p:stCondLst>
                            <p:childTnLst>
                              <p:par>
                                <p:cTn id="84" presetID="12" presetClass="exit" presetSubtype="1" fill="hold" nodeType="afterEffect">
                                  <p:stCondLst>
                                    <p:cond delay="0"/>
                                  </p:stCondLst>
                                  <p:childTnLst>
                                    <p:animEffect transition="out" filter="slide(fromTop)">
                                      <p:cBhvr>
                                        <p:cTn id="85" dur="1000"/>
                                        <p:tgtEl>
                                          <p:spTgt spid="438332"/>
                                        </p:tgtEl>
                                      </p:cBhvr>
                                    </p:animEffect>
                                    <p:set>
                                      <p:cBhvr>
                                        <p:cTn id="86" dur="1" fill="hold">
                                          <p:stCondLst>
                                            <p:cond delay="999"/>
                                          </p:stCondLst>
                                        </p:cTn>
                                        <p:tgtEl>
                                          <p:spTgt spid="438332"/>
                                        </p:tgtEl>
                                        <p:attrNameLst>
                                          <p:attrName>style.visibility</p:attrName>
                                        </p:attrNameLst>
                                      </p:cBhvr>
                                      <p:to>
                                        <p:strVal val="hidden"/>
                                      </p:to>
                                    </p:set>
                                  </p:childTnLst>
                                </p:cTn>
                              </p:par>
                            </p:childTnLst>
                          </p:cTn>
                        </p:par>
                        <p:par>
                          <p:cTn id="87" fill="hold" nodeType="afterGroup">
                            <p:stCondLst>
                              <p:cond delay="1010"/>
                            </p:stCondLst>
                            <p:childTnLst>
                              <p:par>
                                <p:cTn id="88" presetID="10" presetClass="entr" presetSubtype="0" fill="hold" grpId="5" nodeType="afterEffect">
                                  <p:stCondLst>
                                    <p:cond delay="490"/>
                                  </p:stCondLst>
                                  <p:childTnLst>
                                    <p:set>
                                      <p:cBhvr>
                                        <p:cTn id="89" dur="1" fill="hold">
                                          <p:stCondLst>
                                            <p:cond delay="0"/>
                                          </p:stCondLst>
                                        </p:cTn>
                                        <p:tgtEl>
                                          <p:spTgt spid="438335">
                                            <p:bg/>
                                          </p:spTgt>
                                        </p:tgtEl>
                                        <p:attrNameLst>
                                          <p:attrName>style.visibility</p:attrName>
                                        </p:attrNameLst>
                                      </p:cBhvr>
                                      <p:to>
                                        <p:strVal val="visible"/>
                                      </p:to>
                                    </p:set>
                                    <p:animEffect transition="in" filter="fade">
                                      <p:cBhvr>
                                        <p:cTn id="90" dur="500"/>
                                        <p:tgtEl>
                                          <p:spTgt spid="438335">
                                            <p:bg/>
                                          </p:spTgt>
                                        </p:tgtEl>
                                      </p:cBhvr>
                                    </p:animEffect>
                                  </p:childTnLst>
                                </p:cTn>
                              </p:par>
                            </p:childTnLst>
                          </p:cTn>
                        </p:par>
                        <p:par>
                          <p:cTn id="91" fill="hold" nodeType="afterGroup">
                            <p:stCondLst>
                              <p:cond delay="2000"/>
                            </p:stCondLst>
                            <p:childTnLst>
                              <p:par>
                                <p:cTn id="92" presetID="10" presetClass="entr" presetSubtype="0" fill="hold" grpId="4" nodeType="afterEffect">
                                  <p:stCondLst>
                                    <p:cond delay="0"/>
                                  </p:stCondLst>
                                  <p:iterate type="lt">
                                    <p:tmPct val="0"/>
                                  </p:iterate>
                                  <p:childTnLst>
                                    <p:set>
                                      <p:cBhvr>
                                        <p:cTn id="93" dur="1" fill="hold">
                                          <p:stCondLst>
                                            <p:cond delay="0"/>
                                          </p:stCondLst>
                                        </p:cTn>
                                        <p:tgtEl>
                                          <p:spTgt spid="438335">
                                            <p:txEl>
                                              <p:pRg st="0" end="0"/>
                                            </p:txEl>
                                          </p:spTgt>
                                        </p:tgtEl>
                                        <p:attrNameLst>
                                          <p:attrName>style.visibility</p:attrName>
                                        </p:attrNameLst>
                                      </p:cBhvr>
                                      <p:to>
                                        <p:strVal val="visible"/>
                                      </p:to>
                                    </p:set>
                                    <p:animEffect transition="in" filter="fade">
                                      <p:cBhvr>
                                        <p:cTn id="94" dur="500"/>
                                        <p:tgtEl>
                                          <p:spTgt spid="438335">
                                            <p:txEl>
                                              <p:pRg st="0" end="0"/>
                                            </p:txEl>
                                          </p:spTgt>
                                        </p:tgtEl>
                                      </p:cBhvr>
                                    </p:animEffect>
                                  </p:childTnLst>
                                </p:cTn>
                              </p:par>
                            </p:childTnLst>
                          </p:cTn>
                        </p:par>
                        <p:par>
                          <p:cTn id="95" fill="hold" nodeType="afterGroup">
                            <p:stCondLst>
                              <p:cond delay="2500"/>
                            </p:stCondLst>
                            <p:childTnLst>
                              <p:par>
                                <p:cTn id="96" presetID="27" presetClass="entr" presetSubtype="0" fill="hold" grpId="3" nodeType="afterEffect">
                                  <p:stCondLst>
                                    <p:cond delay="0"/>
                                  </p:stCondLst>
                                  <p:iterate type="lt">
                                    <p:tmPct val="50000"/>
                                  </p:iterate>
                                  <p:childTnLst>
                                    <p:set>
                                      <p:cBhvr>
                                        <p:cTn id="97" dur="1" fill="hold">
                                          <p:stCondLst>
                                            <p:cond delay="0"/>
                                          </p:stCondLst>
                                        </p:cTn>
                                        <p:tgtEl>
                                          <p:spTgt spid="438335">
                                            <p:txEl>
                                              <p:pRg st="0" end="0"/>
                                            </p:txEl>
                                          </p:spTgt>
                                        </p:tgtEl>
                                        <p:attrNameLst>
                                          <p:attrName>style.visibility</p:attrName>
                                        </p:attrNameLst>
                                      </p:cBhvr>
                                      <p:to>
                                        <p:strVal val="visible"/>
                                      </p:to>
                                    </p:set>
                                    <p:anim calcmode="discrete" valueType="clr">
                                      <p:cBhvr override="childStyle">
                                        <p:cTn id="98" dur="80"/>
                                        <p:tgtEl>
                                          <p:spTgt spid="438335">
                                            <p:txEl>
                                              <p:pRg st="0" end="0"/>
                                            </p:txEl>
                                          </p:spTgt>
                                        </p:tgtEl>
                                        <p:attrNameLst>
                                          <p:attrName>style.color</p:attrName>
                                        </p:attrNameLst>
                                      </p:cBhvr>
                                      <p:tavLst>
                                        <p:tav tm="0">
                                          <p:val>
                                            <p:clrVal>
                                              <a:srgbClr val="CC9900"/>
                                            </p:clrVal>
                                          </p:val>
                                        </p:tav>
                                        <p:tav tm="50000">
                                          <p:val>
                                            <p:clrVal>
                                              <a:srgbClr val="663300"/>
                                            </p:clrVal>
                                          </p:val>
                                        </p:tav>
                                      </p:tavLst>
                                    </p:anim>
                                    <p:anim calcmode="discrete" valueType="clr">
                                      <p:cBhvr>
                                        <p:cTn id="99" dur="80"/>
                                        <p:tgtEl>
                                          <p:spTgt spid="438335">
                                            <p:txEl>
                                              <p:pRg st="0" end="0"/>
                                            </p:txEl>
                                          </p:spTgt>
                                        </p:tgtEl>
                                        <p:attrNameLst>
                                          <p:attrName>fillcolor</p:attrName>
                                        </p:attrNameLst>
                                      </p:cBhvr>
                                      <p:tavLst>
                                        <p:tav tm="0">
                                          <p:val>
                                            <p:clrVal>
                                              <a:schemeClr val="accent2"/>
                                            </p:clrVal>
                                          </p:val>
                                        </p:tav>
                                        <p:tav tm="50000">
                                          <p:val>
                                            <p:clrVal>
                                              <a:schemeClr val="hlink"/>
                                            </p:clrVal>
                                          </p:val>
                                        </p:tav>
                                      </p:tavLst>
                                    </p:anim>
                                    <p:set>
                                      <p:cBhvr>
                                        <p:cTn id="100" dur="80"/>
                                        <p:tgtEl>
                                          <p:spTgt spid="438335">
                                            <p:txEl>
                                              <p:pRg st="0" end="0"/>
                                            </p:txEl>
                                          </p:spTgt>
                                        </p:tgtEl>
                                        <p:attrNameLst>
                                          <p:attrName>fill.type</p:attrName>
                                        </p:attrNameLst>
                                      </p:cBhvr>
                                      <p:to>
                                        <p:strVal val="solid"/>
                                      </p:to>
                                    </p:set>
                                  </p:childTnLst>
                                </p:cTn>
                              </p:par>
                            </p:childTnLst>
                          </p:cTn>
                        </p:par>
                      </p:childTnLst>
                    </p:cTn>
                  </p:par>
                </p:childTnLst>
              </p:cTn>
              <p:nextCondLst>
                <p:cond evt="onClick" delay="0">
                  <p:tgtEl>
                    <p:spTgt spid="438331"/>
                  </p:tgtEl>
                </p:cond>
              </p:nextCondLst>
            </p:seq>
            <p:seq concurrent="1" nextAc="seek">
              <p:cTn id="101" restart="whenNotActive" fill="hold" evtFilter="cancelBubble" nodeType="interactiveSeq">
                <p:stCondLst>
                  <p:cond evt="onClick" delay="0">
                    <p:tgtEl>
                      <p:spTgt spid="438336"/>
                    </p:tgtEl>
                  </p:cond>
                </p:stCondLst>
                <p:endSync evt="end" delay="0">
                  <p:rtn val="all"/>
                </p:endSync>
                <p:childTnLst>
                  <p:par>
                    <p:cTn id="102" fill="hold" nodeType="clickPar">
                      <p:stCondLst>
                        <p:cond delay="0"/>
                      </p:stCondLst>
                      <p:childTnLst>
                        <p:par>
                          <p:cTn id="103" fill="hold" nodeType="withGroup">
                            <p:stCondLst>
                              <p:cond delay="0"/>
                            </p:stCondLst>
                            <p:childTnLst>
                              <p:par>
                                <p:cTn id="104" presetID="3" presetClass="entr" presetSubtype="0" fill="hold" grpId="1" nodeType="clickEffect">
                                  <p:stCondLst>
                                    <p:cond delay="0"/>
                                  </p:stCondLst>
                                  <p:childTnLst>
                                    <p:set>
                                      <p:cBhvr>
                                        <p:cTn id="105" dur="1" fill="hold">
                                          <p:stCondLst>
                                            <p:cond delay="0"/>
                                          </p:stCondLst>
                                        </p:cTn>
                                        <p:tgtEl>
                                          <p:spTgt spid="438286"/>
                                        </p:tgtEl>
                                        <p:attrNameLst>
                                          <p:attrName>style.visibility</p:attrName>
                                        </p:attrNameLst>
                                      </p:cBhvr>
                                      <p:to>
                                        <p:strVal val="visible"/>
                                      </p:to>
                                    </p:set>
                                  </p:childTnLst>
                                </p:cTn>
                              </p:par>
                              <p:par>
                                <p:cTn id="106" presetID="3" presetClass="exit" presetSubtype="0" fill="hold" grpId="2" nodeType="withEffect">
                                  <p:stCondLst>
                                    <p:cond delay="0"/>
                                  </p:stCondLst>
                                  <p:childTnLst>
                                    <p:set>
                                      <p:cBhvr>
                                        <p:cTn id="107" dur="1" fill="hold">
                                          <p:stCondLst>
                                            <p:cond delay="0"/>
                                          </p:stCondLst>
                                        </p:cTn>
                                        <p:tgtEl>
                                          <p:spTgt spid="438287"/>
                                        </p:tgtEl>
                                        <p:attrNameLst>
                                          <p:attrName>style.visibility</p:attrName>
                                        </p:attrNameLst>
                                      </p:cBhvr>
                                      <p:to>
                                        <p:strVal val="hidden"/>
                                      </p:to>
                                    </p:set>
                                  </p:childTnLst>
                                </p:cTn>
                              </p:par>
                              <p:par>
                                <p:cTn id="108" presetID="3" presetClass="exit" presetSubtype="0" fill="hold" grpId="1" nodeType="withEffect">
                                  <p:stCondLst>
                                    <p:cond delay="0"/>
                                  </p:stCondLst>
                                  <p:childTnLst>
                                    <p:set>
                                      <p:cBhvr>
                                        <p:cTn id="109" dur="1" fill="hold">
                                          <p:stCondLst>
                                            <p:cond delay="0"/>
                                          </p:stCondLst>
                                        </p:cTn>
                                        <p:tgtEl>
                                          <p:spTgt spid="438288"/>
                                        </p:tgtEl>
                                        <p:attrNameLst>
                                          <p:attrName>style.visibility</p:attrName>
                                        </p:attrNameLst>
                                      </p:cBhvr>
                                      <p:to>
                                        <p:strVal val="hidden"/>
                                      </p:to>
                                    </p:set>
                                  </p:childTnLst>
                                </p:cTn>
                              </p:par>
                              <p:par>
                                <p:cTn id="110" presetID="3" presetClass="exit" presetSubtype="0" fill="hold" grpId="1" nodeType="withEffect">
                                  <p:stCondLst>
                                    <p:cond delay="0"/>
                                  </p:stCondLst>
                                  <p:childTnLst>
                                    <p:set>
                                      <p:cBhvr>
                                        <p:cTn id="111" dur="1" fill="hold">
                                          <p:stCondLst>
                                            <p:cond delay="0"/>
                                          </p:stCondLst>
                                        </p:cTn>
                                        <p:tgtEl>
                                          <p:spTgt spid="438283"/>
                                        </p:tgtEl>
                                        <p:attrNameLst>
                                          <p:attrName>style.visibility</p:attrName>
                                        </p:attrNameLst>
                                      </p:cBhvr>
                                      <p:to>
                                        <p:strVal val="hidden"/>
                                      </p:to>
                                    </p:set>
                                  </p:childTnLst>
                                </p:cTn>
                              </p:par>
                              <p:par>
                                <p:cTn id="112" presetID="3" presetClass="exit" presetSubtype="0" fill="hold" grpId="1" nodeType="withEffect">
                                  <p:stCondLst>
                                    <p:cond delay="0"/>
                                  </p:stCondLst>
                                  <p:childTnLst>
                                    <p:set>
                                      <p:cBhvr>
                                        <p:cTn id="113" dur="1" fill="hold">
                                          <p:stCondLst>
                                            <p:cond delay="0"/>
                                          </p:stCondLst>
                                        </p:cTn>
                                        <p:tgtEl>
                                          <p:spTgt spid="438284"/>
                                        </p:tgtEl>
                                        <p:attrNameLst>
                                          <p:attrName>style.visibility</p:attrName>
                                        </p:attrNameLst>
                                      </p:cBhvr>
                                      <p:to>
                                        <p:strVal val="hidden"/>
                                      </p:to>
                                    </p:set>
                                  </p:childTnLst>
                                </p:cTn>
                              </p:par>
                              <p:par>
                                <p:cTn id="114" presetID="3" presetClass="exit" presetSubtype="0" fill="hold" grpId="1" nodeType="withEffect">
                                  <p:stCondLst>
                                    <p:cond delay="0"/>
                                  </p:stCondLst>
                                  <p:childTnLst>
                                    <p:set>
                                      <p:cBhvr>
                                        <p:cTn id="115" dur="1" fill="hold">
                                          <p:stCondLst>
                                            <p:cond delay="0"/>
                                          </p:stCondLst>
                                        </p:cTn>
                                        <p:tgtEl>
                                          <p:spTgt spid="438285"/>
                                        </p:tgtEl>
                                        <p:attrNameLst>
                                          <p:attrName>style.visibility</p:attrName>
                                        </p:attrNameLst>
                                      </p:cBhvr>
                                      <p:to>
                                        <p:strVal val="hidden"/>
                                      </p:to>
                                    </p:set>
                                  </p:childTnLst>
                                </p:cTn>
                              </p:par>
                            </p:childTnLst>
                          </p:cTn>
                        </p:par>
                      </p:childTnLst>
                    </p:cTn>
                  </p:par>
                </p:childTnLst>
              </p:cTn>
              <p:nextCondLst>
                <p:cond evt="onClick" delay="0">
                  <p:tgtEl>
                    <p:spTgt spid="438336"/>
                  </p:tgtEl>
                </p:cond>
              </p:nextCondLst>
            </p:seq>
            <p:seq concurrent="1" nextAc="seek">
              <p:cTn id="116" restart="whenNotActive" fill="hold" evtFilter="cancelBubble" nodeType="interactiveSeq">
                <p:stCondLst>
                  <p:cond evt="onClick" delay="0">
                    <p:tgtEl>
                      <p:spTgt spid="78"/>
                    </p:tgtEl>
                  </p:cond>
                </p:stCondLst>
                <p:endSync evt="end" delay="0">
                  <p:rtn val="all"/>
                </p:endSync>
                <p:childTnLst>
                  <p:par>
                    <p:cTn id="117" fill="hold">
                      <p:stCondLst>
                        <p:cond delay="0"/>
                      </p:stCondLst>
                      <p:childTnLst>
                        <p:par>
                          <p:cTn id="118" fill="hold">
                            <p:stCondLst>
                              <p:cond delay="0"/>
                            </p:stCondLst>
                            <p:childTnLst>
                              <p:par>
                                <p:cTn id="119" presetID="10" presetClass="exit" presetSubtype="0" fill="hold" grpId="0" nodeType="afterEffect">
                                  <p:stCondLst>
                                    <p:cond delay="0"/>
                                  </p:stCondLst>
                                  <p:iterate type="lt">
                                    <p:tmPct val="0"/>
                                  </p:iterate>
                                  <p:childTnLst>
                                    <p:animEffect transition="out" filter="fade">
                                      <p:cBhvr>
                                        <p:cTn id="120" dur="500"/>
                                        <p:tgtEl>
                                          <p:spTgt spid="438335">
                                            <p:txEl>
                                              <p:pRg st="0" end="0"/>
                                            </p:txEl>
                                          </p:spTgt>
                                        </p:tgtEl>
                                      </p:cBhvr>
                                    </p:animEffect>
                                    <p:set>
                                      <p:cBhvr>
                                        <p:cTn id="121" dur="1" fill="hold">
                                          <p:stCondLst>
                                            <p:cond delay="499"/>
                                          </p:stCondLst>
                                        </p:cTn>
                                        <p:tgtEl>
                                          <p:spTgt spid="438335">
                                            <p:txEl>
                                              <p:pRg st="0" end="0"/>
                                            </p:txEl>
                                          </p:spTgt>
                                        </p:tgtEl>
                                        <p:attrNameLst>
                                          <p:attrName>style.visibility</p:attrName>
                                        </p:attrNameLst>
                                      </p:cBhvr>
                                      <p:to>
                                        <p:strVal val="hidden"/>
                                      </p:to>
                                    </p:set>
                                  </p:childTnLst>
                                </p:cTn>
                              </p:par>
                            </p:childTnLst>
                          </p:cTn>
                        </p:par>
                        <p:par>
                          <p:cTn id="122" fill="hold">
                            <p:stCondLst>
                              <p:cond delay="500"/>
                            </p:stCondLst>
                            <p:childTnLst>
                              <p:par>
                                <p:cTn id="123" presetID="10" presetClass="exit" presetSubtype="0" fill="hold" grpId="0" nodeType="afterEffect">
                                  <p:stCondLst>
                                    <p:cond delay="0"/>
                                  </p:stCondLst>
                                  <p:iterate type="lt">
                                    <p:tmPct val="0"/>
                                  </p:iterate>
                                  <p:childTnLst>
                                    <p:animEffect transition="out" filter="fade">
                                      <p:cBhvr>
                                        <p:cTn id="124" dur="500"/>
                                        <p:tgtEl>
                                          <p:spTgt spid="438335">
                                            <p:bg/>
                                          </p:spTgt>
                                        </p:tgtEl>
                                      </p:cBhvr>
                                    </p:animEffect>
                                    <p:set>
                                      <p:cBhvr>
                                        <p:cTn id="125" dur="1" fill="hold">
                                          <p:stCondLst>
                                            <p:cond delay="499"/>
                                          </p:stCondLst>
                                        </p:cTn>
                                        <p:tgtEl>
                                          <p:spTgt spid="438335">
                                            <p:bg/>
                                          </p:spTgt>
                                        </p:tgtEl>
                                        <p:attrNameLst>
                                          <p:attrName>style.visibility</p:attrName>
                                        </p:attrNameLst>
                                      </p:cBhvr>
                                      <p:to>
                                        <p:strVal val="hidden"/>
                                      </p:to>
                                    </p:set>
                                  </p:childTnLst>
                                </p:cTn>
                              </p:par>
                            </p:childTnLst>
                          </p:cTn>
                        </p:par>
                      </p:childTnLst>
                    </p:cTn>
                  </p:par>
                </p:childTnLst>
              </p:cTn>
              <p:nextCondLst>
                <p:cond evt="onClick" delay="0">
                  <p:tgtEl>
                    <p:spTgt spid="78"/>
                  </p:tgtEl>
                </p:cond>
              </p:nextCondLst>
            </p:seq>
          </p:childTnLst>
        </p:cTn>
      </p:par>
    </p:tnLst>
    <p:bldLst>
      <p:bldP spid="438275" grpId="0" animBg="1"/>
      <p:bldP spid="438283" grpId="0" animBg="1"/>
      <p:bldP spid="438283" grpId="1" animBg="1"/>
      <p:bldP spid="438284" grpId="0" animBg="1"/>
      <p:bldP spid="438284" grpId="1" animBg="1"/>
      <p:bldP spid="438285" grpId="0" animBg="1"/>
      <p:bldP spid="438285" grpId="1" animBg="1"/>
      <p:bldP spid="438286" grpId="0" animBg="1"/>
      <p:bldP spid="438286" grpId="1" animBg="1"/>
      <p:bldP spid="438287" grpId="0" animBg="1"/>
      <p:bldP spid="438287" grpId="1" animBg="1"/>
      <p:bldP spid="438287" grpId="2" animBg="1"/>
      <p:bldP spid="438288" grpId="0" animBg="1"/>
      <p:bldP spid="438288" grpId="1" animBg="1"/>
      <p:bldP spid="438289" grpId="0" animBg="1"/>
      <p:bldP spid="438335" grpId="0" build="allAtOnce" animBg="1" autoUpdateAnimBg="0"/>
      <p:bldP spid="438335" grpId="1" build="allAtOnce" animBg="1" autoUpdateAnimBg="0"/>
      <p:bldP spid="438335" grpId="2" build="allAtOnce" animBg="1" autoUpdateAnimBg="0"/>
      <p:bldP spid="438335" grpId="3" build="allAtOnce" autoUpdateAnimBg="0"/>
      <p:bldP spid="438335" grpId="4" build="allAtOnce" autoUpdateAnimBg="0"/>
      <p:bldP spid="438335" grpId="5" build="allAtOnce"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 name="Picture 110"/>
          <p:cNvPicPr>
            <a:picLocks/>
          </p:cNvPicPr>
          <p:nvPr/>
        </p:nvPicPr>
        <p:blipFill>
          <a:blip r:embed="rId6">
            <a:extLst>
              <a:ext uri="{28A0092B-C50C-407E-A947-70E740481C1C}">
                <a14:useLocalDpi xmlns:a14="http://schemas.microsoft.com/office/drawing/2010/main" val="0"/>
              </a:ext>
            </a:extLst>
          </a:blip>
          <a:stretch>
            <a:fillRect/>
          </a:stretch>
        </p:blipFill>
        <p:spPr>
          <a:xfrm>
            <a:off x="786384" y="1417320"/>
            <a:ext cx="7598664" cy="4187952"/>
          </a:xfrm>
          <a:prstGeom prst="rect">
            <a:avLst/>
          </a:prstGeom>
        </p:spPr>
      </p:pic>
      <p:sp>
        <p:nvSpPr>
          <p:cNvPr id="438274" name="Oval 2"/>
          <p:cNvSpPr>
            <a:spLocks noChangeArrowheads="1"/>
          </p:cNvSpPr>
          <p:nvPr/>
        </p:nvSpPr>
        <p:spPr bwMode="auto">
          <a:xfrm>
            <a:off x="8537575" y="6302375"/>
            <a:ext cx="457200" cy="457200"/>
          </a:xfrm>
          <a:prstGeom prst="ellipse">
            <a:avLst/>
          </a:prstGeom>
          <a:gradFill rotWithShape="1">
            <a:gsLst>
              <a:gs pos="0">
                <a:srgbClr val="FF0000">
                  <a:alpha val="50000"/>
                </a:srgbClr>
              </a:gs>
              <a:gs pos="100000">
                <a:srgbClr val="FF0000">
                  <a:gamma/>
                  <a:shade val="6275"/>
                  <a:invGamma/>
                </a:srgbClr>
              </a:gs>
            </a:gsLst>
            <a:path path="shape">
              <a:fillToRect l="50000" t="50000" r="50000" b="50000"/>
            </a:path>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275" name="Rectangle 3" descr="Small grid">
            <a:hlinkClick r:id="" action="ppaction://macro?name=Score_1"/>
          </p:cNvPr>
          <p:cNvSpPr>
            <a:spLocks noChangeAspect="1" noChangeArrowheads="1"/>
          </p:cNvSpPr>
          <p:nvPr/>
        </p:nvSpPr>
        <p:spPr bwMode="auto">
          <a:xfrm>
            <a:off x="3654425" y="152876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76" name="Rectangle 4" descr="Small grid">
            <a:hlinkClick r:id="" action="ppaction://macro?name=Score_2"/>
          </p:cNvPr>
          <p:cNvSpPr>
            <a:spLocks noChangeAspect="1" noChangeArrowheads="1"/>
          </p:cNvSpPr>
          <p:nvPr/>
        </p:nvSpPr>
        <p:spPr bwMode="auto">
          <a:xfrm>
            <a:off x="3654425" y="256381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83" name="WordArt 11"/>
          <p:cNvSpPr>
            <a:spLocks noChangeArrowheads="1" noChangeShapeType="1" noTextEdit="1"/>
          </p:cNvSpPr>
          <p:nvPr/>
        </p:nvSpPr>
        <p:spPr bwMode="auto">
          <a:xfrm>
            <a:off x="7613650" y="171450"/>
            <a:ext cx="423863"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4" name="WordArt 12"/>
          <p:cNvSpPr>
            <a:spLocks noChangeArrowheads="1" noChangeShapeType="1" noTextEdit="1"/>
          </p:cNvSpPr>
          <p:nvPr/>
        </p:nvSpPr>
        <p:spPr bwMode="auto">
          <a:xfrm>
            <a:off x="8086725" y="171450"/>
            <a:ext cx="423863"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5" name="WordArt 13"/>
          <p:cNvSpPr>
            <a:spLocks noChangeArrowheads="1" noChangeShapeType="1" noTextEdit="1"/>
          </p:cNvSpPr>
          <p:nvPr/>
        </p:nvSpPr>
        <p:spPr bwMode="auto">
          <a:xfrm>
            <a:off x="8561388" y="171450"/>
            <a:ext cx="423862"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6" name="WordArt 14"/>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a:ln w="25400">
                  <a:solidFill>
                    <a:schemeClr val="tx1"/>
                  </a:solidFill>
                  <a:miter lim="800000"/>
                  <a:headEnd/>
                  <a:tailEnd/>
                </a:ln>
                <a:solidFill>
                  <a:srgbClr val="FF0000">
                    <a:alpha val="34000"/>
                  </a:srgbClr>
                </a:solidFill>
                <a:effectLst/>
                <a:latin typeface="Arial Black"/>
              </a:rPr>
              <a:t>X</a:t>
            </a:r>
          </a:p>
        </p:txBody>
      </p:sp>
      <p:sp>
        <p:nvSpPr>
          <p:cNvPr id="438287" name="WordArt 15"/>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a:ln w="25400">
                  <a:solidFill>
                    <a:schemeClr val="tx1"/>
                  </a:solidFill>
                  <a:miter lim="800000"/>
                  <a:headEnd/>
                  <a:tailEnd/>
                </a:ln>
                <a:solidFill>
                  <a:srgbClr val="FF0000">
                    <a:alpha val="34000"/>
                  </a:srgbClr>
                </a:solidFill>
                <a:effectLst/>
                <a:latin typeface="Arial Black"/>
              </a:rPr>
              <a:t>X</a:t>
            </a:r>
          </a:p>
        </p:txBody>
      </p:sp>
      <p:sp>
        <p:nvSpPr>
          <p:cNvPr id="438288" name="WordArt 16"/>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dirty="0">
                <a:ln w="25400">
                  <a:solidFill>
                    <a:schemeClr val="tx1"/>
                  </a:solidFill>
                  <a:miter lim="800000"/>
                  <a:headEnd/>
                  <a:tailEnd/>
                </a:ln>
                <a:solidFill>
                  <a:srgbClr val="FF0000">
                    <a:alpha val="34000"/>
                  </a:srgbClr>
                </a:solidFill>
                <a:effectLst/>
                <a:latin typeface="Arial Black"/>
              </a:rPr>
              <a:t>X</a:t>
            </a:r>
          </a:p>
        </p:txBody>
      </p:sp>
      <p:sp>
        <p:nvSpPr>
          <p:cNvPr id="438289" name="Rectangle 17" descr="Small grid"/>
          <p:cNvSpPr>
            <a:spLocks noChangeArrowheads="1"/>
          </p:cNvSpPr>
          <p:nvPr/>
        </p:nvSpPr>
        <p:spPr bwMode="auto">
          <a:xfrm>
            <a:off x="898525" y="152876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1</a:t>
            </a:r>
          </a:p>
        </p:txBody>
      </p:sp>
      <p:sp>
        <p:nvSpPr>
          <p:cNvPr id="438290" name="Rectangle 18" descr="Small grid"/>
          <p:cNvSpPr>
            <a:spLocks noChangeAspect="1" noChangeArrowheads="1"/>
          </p:cNvSpPr>
          <p:nvPr/>
        </p:nvSpPr>
        <p:spPr bwMode="auto">
          <a:xfrm>
            <a:off x="898525" y="256381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2</a:t>
            </a:r>
          </a:p>
        </p:txBody>
      </p:sp>
      <p:pic>
        <p:nvPicPr>
          <p:cNvPr id="438297" name="Picture 25" descr="1">
            <a:hlinkClick r:id="" action="ppaction://macro?name=Score_1"/>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2800" y="2782888"/>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3" name="Picture 31" descr="2">
            <a:hlinkClick r:id="" action="ppaction://macro?name=Score_2"/>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02800" y="3824288"/>
            <a:ext cx="3705225" cy="962025"/>
          </a:xfrm>
          <a:prstGeom prst="rect">
            <a:avLst/>
          </a:prstGeom>
          <a:noFill/>
          <a:extLst>
            <a:ext uri="{909E8E84-426E-40DD-AFC4-6F175D3DCCD1}">
              <a14:hiddenFill xmlns:a14="http://schemas.microsoft.com/office/drawing/2010/main">
                <a:solidFill>
                  <a:srgbClr val="FFFFFF"/>
                </a:solidFill>
              </a14:hiddenFill>
            </a:ext>
          </a:extLst>
        </p:spPr>
      </p:pic>
      <p:grpSp>
        <p:nvGrpSpPr>
          <p:cNvPr id="438305" name="Group 33"/>
          <p:cNvGrpSpPr>
            <a:grpSpLocks/>
          </p:cNvGrpSpPr>
          <p:nvPr/>
        </p:nvGrpSpPr>
        <p:grpSpPr bwMode="auto">
          <a:xfrm>
            <a:off x="9836150" y="-57150"/>
            <a:ext cx="7715250" cy="2333625"/>
            <a:chOff x="6192" y="-276"/>
            <a:chExt cx="4860" cy="1470"/>
          </a:xfrm>
        </p:grpSpPr>
        <p:grpSp>
          <p:nvGrpSpPr>
            <p:cNvPr id="438306" name="Group 34"/>
            <p:cNvGrpSpPr>
              <a:grpSpLocks/>
            </p:cNvGrpSpPr>
            <p:nvPr/>
          </p:nvGrpSpPr>
          <p:grpSpPr bwMode="auto">
            <a:xfrm>
              <a:off x="6192" y="-276"/>
              <a:ext cx="1404" cy="1470"/>
              <a:chOff x="6192" y="-276"/>
              <a:chExt cx="1404" cy="1470"/>
            </a:xfrm>
          </p:grpSpPr>
          <p:sp>
            <p:nvSpPr>
              <p:cNvPr id="438307" name="WordArt 35"/>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08" name="AutoShape 36"/>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09" name="AutoShape 37"/>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10" name="Group 38"/>
            <p:cNvGrpSpPr>
              <a:grpSpLocks/>
            </p:cNvGrpSpPr>
            <p:nvPr/>
          </p:nvGrpSpPr>
          <p:grpSpPr bwMode="auto">
            <a:xfrm>
              <a:off x="7920" y="-276"/>
              <a:ext cx="1404" cy="1470"/>
              <a:chOff x="6192" y="-276"/>
              <a:chExt cx="1404" cy="1470"/>
            </a:xfrm>
          </p:grpSpPr>
          <p:sp>
            <p:nvSpPr>
              <p:cNvPr id="438311" name="WordArt 39"/>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12" name="AutoShape 40"/>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13" name="AutoShape 41"/>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14" name="Group 42"/>
            <p:cNvGrpSpPr>
              <a:grpSpLocks/>
            </p:cNvGrpSpPr>
            <p:nvPr/>
          </p:nvGrpSpPr>
          <p:grpSpPr bwMode="auto">
            <a:xfrm>
              <a:off x="9648" y="-276"/>
              <a:ext cx="1404" cy="1470"/>
              <a:chOff x="6192" y="-276"/>
              <a:chExt cx="1404" cy="1470"/>
            </a:xfrm>
          </p:grpSpPr>
          <p:sp>
            <p:nvSpPr>
              <p:cNvPr id="438315" name="WordArt 43"/>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16" name="AutoShape 44"/>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17" name="AutoShape 45"/>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438318" name="Group 46"/>
          <p:cNvGrpSpPr>
            <a:grpSpLocks/>
          </p:cNvGrpSpPr>
          <p:nvPr/>
        </p:nvGrpSpPr>
        <p:grpSpPr bwMode="auto">
          <a:xfrm>
            <a:off x="9839325" y="-57150"/>
            <a:ext cx="4972050" cy="2333625"/>
            <a:chOff x="6146" y="-2208"/>
            <a:chExt cx="3132" cy="1470"/>
          </a:xfrm>
        </p:grpSpPr>
        <p:grpSp>
          <p:nvGrpSpPr>
            <p:cNvPr id="438319" name="Group 47"/>
            <p:cNvGrpSpPr>
              <a:grpSpLocks/>
            </p:cNvGrpSpPr>
            <p:nvPr/>
          </p:nvGrpSpPr>
          <p:grpSpPr bwMode="auto">
            <a:xfrm>
              <a:off x="6146" y="-2208"/>
              <a:ext cx="1404" cy="1470"/>
              <a:chOff x="6192" y="-276"/>
              <a:chExt cx="1404" cy="1470"/>
            </a:xfrm>
          </p:grpSpPr>
          <p:sp>
            <p:nvSpPr>
              <p:cNvPr id="438320" name="WordArt 48"/>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1" name="AutoShape 49"/>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22" name="AutoShape 50"/>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23" name="Group 51"/>
            <p:cNvGrpSpPr>
              <a:grpSpLocks/>
            </p:cNvGrpSpPr>
            <p:nvPr/>
          </p:nvGrpSpPr>
          <p:grpSpPr bwMode="auto">
            <a:xfrm>
              <a:off x="7874" y="-2208"/>
              <a:ext cx="1404" cy="1470"/>
              <a:chOff x="6192" y="-276"/>
              <a:chExt cx="1404" cy="1470"/>
            </a:xfrm>
          </p:grpSpPr>
          <p:sp>
            <p:nvSpPr>
              <p:cNvPr id="438324" name="WordArt 52"/>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5" name="AutoShape 53"/>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26" name="AutoShape 54"/>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438327" name="Group 55"/>
          <p:cNvGrpSpPr>
            <a:grpSpLocks/>
          </p:cNvGrpSpPr>
          <p:nvPr/>
        </p:nvGrpSpPr>
        <p:grpSpPr bwMode="auto">
          <a:xfrm>
            <a:off x="9836150" y="-57150"/>
            <a:ext cx="2228850" cy="2333625"/>
            <a:chOff x="6192" y="-276"/>
            <a:chExt cx="1404" cy="1470"/>
          </a:xfrm>
        </p:grpSpPr>
        <p:sp>
          <p:nvSpPr>
            <p:cNvPr id="438328" name="WordArt 56"/>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9" name="AutoShape 57"/>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30" name="AutoShape 58"/>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38331" name="Picture 59">
            <a:hlinkClick r:id="" action="ppaction://macro?name=Begin_Round"/>
          </p:cNvPr>
          <p:cNvPicPr>
            <a:picLocks noChangeAspect="1" noChangeArrowheads="1"/>
          </p:cNvPicPr>
          <p:nvPr/>
        </p:nvPicPr>
        <p:blipFill>
          <a:blip r:embed="rId9">
            <a:extLst>
              <a:ext uri="{28A0092B-C50C-407E-A947-70E740481C1C}">
                <a14:useLocalDpi xmlns:a14="http://schemas.microsoft.com/office/drawing/2010/main" val="0"/>
              </a:ext>
            </a:extLst>
          </a:blip>
          <a:stretch>
            <a:fillRect/>
          </a:stretch>
        </p:blipFill>
        <p:spPr bwMode="auto">
          <a:xfrm>
            <a:off x="1362075" y="6355556"/>
            <a:ext cx="952500" cy="357187"/>
          </a:xfrm>
          <a:prstGeom prst="rect">
            <a:avLst/>
          </a:prstGeom>
          <a:noFill/>
          <a:extLst>
            <a:ext uri="{909E8E84-426E-40DD-AFC4-6F175D3DCCD1}">
              <a14:hiddenFill xmlns:a14="http://schemas.microsoft.com/office/drawing/2010/main">
                <a:solidFill>
                  <a:srgbClr val="FFFFFF"/>
                </a:solidFill>
              </a14:hiddenFill>
            </a:ext>
          </a:extLst>
        </p:spPr>
      </p:pic>
      <p:sp>
        <p:nvSpPr>
          <p:cNvPr id="438336" name="Rectangle 64"/>
          <p:cNvSpPr>
            <a:spLocks noChangeArrowheads="1"/>
          </p:cNvSpPr>
          <p:nvPr/>
        </p:nvSpPr>
        <p:spPr bwMode="auto">
          <a:xfrm>
            <a:off x="7453313" y="0"/>
            <a:ext cx="1690687" cy="685800"/>
          </a:xfrm>
          <a:prstGeom prst="rect">
            <a:avLst/>
          </a:prstGeom>
          <a:solidFill>
            <a:schemeClr val="accent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438337" name="Group 65"/>
          <p:cNvGrpSpPr>
            <a:grpSpLocks/>
          </p:cNvGrpSpPr>
          <p:nvPr/>
        </p:nvGrpSpPr>
        <p:grpSpPr bwMode="auto">
          <a:xfrm>
            <a:off x="6394450" y="6324600"/>
            <a:ext cx="2139950" cy="533400"/>
            <a:chOff x="4028" y="3984"/>
            <a:chExt cx="1348" cy="336"/>
          </a:xfrm>
        </p:grpSpPr>
        <p:sp>
          <p:nvSpPr>
            <p:cNvPr id="438338" name="AutoShape 66">
              <a:hlinkClick r:id="" action="ppaction://noaction" highlightClick="1">
                <a:snd r:embed="rId10" name="cheering1.wav"/>
              </a:hlinkClick>
            </p:cNvPr>
            <p:cNvSpPr>
              <a:spLocks noChangeArrowheads="1"/>
            </p:cNvSpPr>
            <p:nvPr/>
          </p:nvSpPr>
          <p:spPr bwMode="auto">
            <a:xfrm>
              <a:off x="4536" y="3984"/>
              <a:ext cx="230" cy="230"/>
            </a:xfrm>
            <a:prstGeom prst="actionButtonSound">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39" name="AutoShape 67">
              <a:hlinkClick r:id="" action="ppaction://noaction" highlightClick="1">
                <a:snd r:embed="rId11" name="tpirhorns.wav"/>
              </a:hlinkClick>
            </p:cNvPr>
            <p:cNvSpPr>
              <a:spLocks noChangeArrowheads="1"/>
            </p:cNvSpPr>
            <p:nvPr/>
          </p:nvSpPr>
          <p:spPr bwMode="auto">
            <a:xfrm>
              <a:off x="4269" y="3984"/>
              <a:ext cx="230" cy="230"/>
            </a:xfrm>
            <a:prstGeom prst="actionButtonSound">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0" name="AutoShape 68">
              <a:hlinkClick r:id="" action="ppaction://noaction" highlightClick="1" endSnd="1"/>
            </p:cNvPr>
            <p:cNvSpPr>
              <a:spLocks noChangeArrowheads="1"/>
            </p:cNvSpPr>
            <p:nvPr/>
          </p:nvSpPr>
          <p:spPr bwMode="auto">
            <a:xfrm>
              <a:off x="5050" y="3984"/>
              <a:ext cx="230" cy="230"/>
            </a:xfrm>
            <a:prstGeom prst="actionButtonSound">
              <a:avLst/>
            </a:prstGeom>
            <a:solidFill>
              <a:srgbClr val="F6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1" name="Text Box 69"/>
            <p:cNvSpPr txBox="1">
              <a:spLocks noChangeArrowheads="1"/>
            </p:cNvSpPr>
            <p:nvPr/>
          </p:nvSpPr>
          <p:spPr bwMode="auto">
            <a:xfrm>
              <a:off x="4508"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Cheer</a:t>
              </a:r>
            </a:p>
          </p:txBody>
        </p:sp>
        <p:sp>
          <p:nvSpPr>
            <p:cNvPr id="438342" name="Text Box 70"/>
            <p:cNvSpPr txBox="1">
              <a:spLocks noChangeArrowheads="1"/>
            </p:cNvSpPr>
            <p:nvPr/>
          </p:nvSpPr>
          <p:spPr bwMode="auto">
            <a:xfrm>
              <a:off x="5007" y="4185"/>
              <a:ext cx="369"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Silence</a:t>
              </a:r>
            </a:p>
          </p:txBody>
        </p:sp>
        <p:sp>
          <p:nvSpPr>
            <p:cNvPr id="438343" name="Text Box 71"/>
            <p:cNvSpPr txBox="1">
              <a:spLocks noChangeArrowheads="1"/>
            </p:cNvSpPr>
            <p:nvPr/>
          </p:nvSpPr>
          <p:spPr bwMode="auto">
            <a:xfrm>
              <a:off x="4253"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Lose</a:t>
              </a:r>
            </a:p>
          </p:txBody>
        </p:sp>
        <p:sp>
          <p:nvSpPr>
            <p:cNvPr id="438344" name="AutoShape 72">
              <a:hlinkClick r:id="" action="ppaction://noaction" highlightClick="1">
                <a:snd r:embed="rId12" name="TV Theme -  Family Feud short.wav"/>
              </a:hlinkClick>
            </p:cNvPr>
            <p:cNvSpPr>
              <a:spLocks noChangeArrowheads="1"/>
            </p:cNvSpPr>
            <p:nvPr/>
          </p:nvSpPr>
          <p:spPr bwMode="auto">
            <a:xfrm>
              <a:off x="4029" y="3984"/>
              <a:ext cx="230" cy="230"/>
            </a:xfrm>
            <a:prstGeom prst="actionButtonSound">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5" name="Text Box 73"/>
            <p:cNvSpPr txBox="1">
              <a:spLocks noChangeArrowheads="1"/>
            </p:cNvSpPr>
            <p:nvPr/>
          </p:nvSpPr>
          <p:spPr bwMode="auto">
            <a:xfrm>
              <a:off x="4028"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Win</a:t>
              </a:r>
            </a:p>
          </p:txBody>
        </p:sp>
        <p:sp>
          <p:nvSpPr>
            <p:cNvPr id="438346" name="AutoShape 74">
              <a:hlinkClick r:id="" action="ppaction://noaction" highlightClick="1">
                <a:snd r:embed="rId13" name="boo3.wav"/>
              </a:hlinkClick>
            </p:cNvPr>
            <p:cNvSpPr>
              <a:spLocks noChangeArrowheads="1"/>
            </p:cNvSpPr>
            <p:nvPr/>
          </p:nvSpPr>
          <p:spPr bwMode="auto">
            <a:xfrm>
              <a:off x="4776" y="3984"/>
              <a:ext cx="230" cy="230"/>
            </a:xfrm>
            <a:prstGeom prst="actionButtonSound">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7" name="Text Box 75"/>
            <p:cNvSpPr txBox="1">
              <a:spLocks noChangeArrowheads="1"/>
            </p:cNvSpPr>
            <p:nvPr/>
          </p:nvSpPr>
          <p:spPr bwMode="auto">
            <a:xfrm>
              <a:off x="4771"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Boo</a:t>
              </a:r>
            </a:p>
          </p:txBody>
        </p:sp>
      </p:grpSp>
      <p:sp>
        <p:nvSpPr>
          <p:cNvPr id="438348" name="Text Box 76"/>
          <p:cNvSpPr txBox="1">
            <a:spLocks noChangeArrowheads="1"/>
          </p:cNvSpPr>
          <p:nvPr/>
        </p:nvSpPr>
        <p:spPr bwMode="auto">
          <a:xfrm>
            <a:off x="152400" y="106363"/>
            <a:ext cx="19970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3200" dirty="0">
                <a:solidFill>
                  <a:schemeClr val="bg1"/>
                </a:solidFill>
                <a:effectLst>
                  <a:outerShdw blurRad="38100" dist="38100" dir="2700000" algn="tl">
                    <a:srgbClr val="000000"/>
                  </a:outerShdw>
                </a:effectLst>
                <a:latin typeface="Swis721 Hv BT" pitchFamily="34" charset="0"/>
              </a:rPr>
              <a:t>Round 2</a:t>
            </a:r>
          </a:p>
        </p:txBody>
      </p:sp>
      <p:sp>
        <p:nvSpPr>
          <p:cNvPr id="438335" name="Rectangle 63"/>
          <p:cNvSpPr>
            <a:spLocks noChangeArrowheads="1"/>
          </p:cNvSpPr>
          <p:nvPr/>
        </p:nvSpPr>
        <p:spPr bwMode="auto">
          <a:xfrm>
            <a:off x="9688513" y="-1447800"/>
            <a:ext cx="7472362" cy="4191016"/>
          </a:xfrm>
          <a:prstGeom prst="rect">
            <a:avLst/>
          </a:prstGeom>
          <a:gradFill rotWithShape="0">
            <a:gsLst>
              <a:gs pos="0">
                <a:srgbClr val="FFFFFF">
                  <a:gamma/>
                  <a:shade val="46275"/>
                  <a:invGamma/>
                </a:srgbClr>
              </a:gs>
              <a:gs pos="50000">
                <a:srgbClr val="FFFFFF">
                  <a:alpha val="70000"/>
                </a:srgbClr>
              </a:gs>
              <a:gs pos="100000">
                <a:srgbClr val="FFFFFF">
                  <a:gamma/>
                  <a:shade val="46275"/>
                  <a:invGamma/>
                </a:srgbClr>
              </a:gs>
            </a:gsLst>
            <a:lin ang="2700000" scaled="1"/>
          </a:gra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normAutofit/>
          </a:bodyPr>
          <a:lstStyle/>
          <a:p>
            <a:pPr algn="ctr"/>
            <a:r>
              <a:rPr lang="en-US" altLang="en-US" sz="4400" b="1" dirty="0">
                <a:effectLst>
                  <a:outerShdw blurRad="38100" dist="38100" dir="2700000" algn="tl">
                    <a:srgbClr val="C0C0C0"/>
                  </a:outerShdw>
                </a:effectLst>
              </a:rPr>
              <a:t>Question</a:t>
            </a:r>
          </a:p>
        </p:txBody>
      </p:sp>
      <p:pic>
        <p:nvPicPr>
          <p:cNvPr id="78" name="Picture 100">
            <a:hlinkClick r:id="" action="ppaction://macro?name=Begin_Round"/>
          </p:cNvPr>
          <p:cNvPicPr>
            <a:picLocks noChangeAspect="1" noChangeArrowheads="1"/>
          </p:cNvPicPr>
          <p:nvPr/>
        </p:nvPicPr>
        <p:blipFill>
          <a:blip r:embed="rId14">
            <a:extLst>
              <a:ext uri="{28A0092B-C50C-407E-A947-70E740481C1C}">
                <a14:useLocalDpi xmlns:a14="http://schemas.microsoft.com/office/drawing/2010/main" val="0"/>
              </a:ext>
            </a:extLst>
          </a:blip>
          <a:stretch>
            <a:fillRect/>
          </a:stretch>
        </p:blipFill>
        <p:spPr bwMode="auto">
          <a:xfrm>
            <a:off x="2552700" y="6355556"/>
            <a:ext cx="952500" cy="357187"/>
          </a:xfrm>
          <a:prstGeom prst="rect">
            <a:avLst/>
          </a:prstGeom>
          <a:noFill/>
          <a:extLst>
            <a:ext uri="{909E8E84-426E-40DD-AFC4-6F175D3DCCD1}">
              <a14:hiddenFill xmlns:a14="http://schemas.microsoft.com/office/drawing/2010/main">
                <a:solidFill>
                  <a:srgbClr val="FFFFFF"/>
                </a:solidFill>
              </a14:hiddenFill>
            </a:ext>
          </a:extLst>
        </p:spPr>
      </p:pic>
      <p:grpSp>
        <p:nvGrpSpPr>
          <p:cNvPr id="438332" name="Group 60"/>
          <p:cNvGrpSpPr>
            <a:grpSpLocks/>
          </p:cNvGrpSpPr>
          <p:nvPr/>
        </p:nvGrpSpPr>
        <p:grpSpPr bwMode="auto">
          <a:xfrm>
            <a:off x="9688513" y="2743216"/>
            <a:ext cx="7472362" cy="4113198"/>
            <a:chOff x="-4707" y="1776"/>
            <a:chExt cx="4707" cy="2567"/>
          </a:xfrm>
        </p:grpSpPr>
        <p:sp>
          <p:nvSpPr>
            <p:cNvPr id="438333" name="Rectangle 61"/>
            <p:cNvSpPr>
              <a:spLocks noChangeArrowheads="1"/>
            </p:cNvSpPr>
            <p:nvPr/>
          </p:nvSpPr>
          <p:spPr bwMode="auto">
            <a:xfrm>
              <a:off x="-4707" y="1776"/>
              <a:ext cx="4707" cy="2567"/>
            </a:xfrm>
            <a:prstGeom prst="rect">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sz="6600" b="1">
                <a:effectLst>
                  <a:outerShdw blurRad="38100" dist="38100" dir="2700000" algn="tl">
                    <a:srgbClr val="C0C0C0"/>
                  </a:outerShdw>
                </a:effectLst>
              </a:endParaRPr>
            </a:p>
          </p:txBody>
        </p:sp>
        <p:pic>
          <p:nvPicPr>
            <p:cNvPr id="438334" name="Picture 62"/>
            <p:cNvPicPr>
              <a:picLocks noChangeAspect="1" noChangeArrowheads="1"/>
            </p:cNvPicPr>
            <p:nvPr/>
          </p:nvPicPr>
          <p:blipFill>
            <a:blip r:embed="rId15">
              <a:extLst>
                <a:ext uri="{28A0092B-C50C-407E-A947-70E740481C1C}">
                  <a14:useLocalDpi xmlns:a14="http://schemas.microsoft.com/office/drawing/2010/main" val="0"/>
                </a:ext>
              </a:extLst>
            </a:blip>
            <a:stretch>
              <a:fillRect/>
            </a:stretch>
          </p:blipFill>
          <p:spPr bwMode="auto">
            <a:xfrm>
              <a:off x="-4032" y="1935"/>
              <a:ext cx="3363" cy="2248"/>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454268974"/>
      </p:ext>
    </p:extLst>
  </p:cSld>
  <p:clrMapOvr>
    <a:masterClrMapping/>
  </p:clrMapOvr>
  <p:transition advClick="0">
    <p:push/>
    <p:sndAc>
      <p:stSnd>
        <p:snd r:embed="rId3" name="TV Theme -  Family Feud transition.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path" presetSubtype="0" fill="hold" nodeType="withEffect">
                                  <p:stCondLst>
                                    <p:cond delay="0"/>
                                  </p:stCondLst>
                                  <p:childTnLst>
                                    <p:animMotion origin="layout" path="M -0.96736 -0.19098 L -0.96736 -0.19098 " pathEditMode="fixed" rAng="0" ptsTypes="AA">
                                      <p:cBhvr>
                                        <p:cTn id="6" dur="10" fill="hold"/>
                                        <p:tgtEl>
                                          <p:spTgt spid="438332"/>
                                        </p:tgtEl>
                                        <p:attrNameLst>
                                          <p:attrName>ppt_x</p:attrName>
                                          <p:attrName>ppt_y</p:attrName>
                                        </p:attrNameLst>
                                      </p:cBhvr>
                                      <p:rCtr x="0" y="0"/>
                                    </p:animMotion>
                                  </p:childTnLst>
                                </p:cTn>
                              </p:par>
                            </p:childTnLst>
                          </p:cTn>
                        </p:par>
                        <p:par>
                          <p:cTn id="7" fill="hold">
                            <p:stCondLst>
                              <p:cond delay="10"/>
                            </p:stCondLst>
                            <p:childTnLst>
                              <p:par>
                                <p:cTn id="8" presetID="1" presetClass="entr" presetSubtype="0" fill="hold" grpId="0" nodeType="afterEffect">
                                  <p:stCondLst>
                                    <p:cond delay="0"/>
                                  </p:stCondLst>
                                  <p:childTnLst>
                                    <p:set>
                                      <p:cBhvr>
                                        <p:cTn id="9" dur="1" fill="hold">
                                          <p:stCondLst>
                                            <p:cond delay="0"/>
                                          </p:stCondLst>
                                        </p:cTn>
                                        <p:tgtEl>
                                          <p:spTgt spid="438289"/>
                                        </p:tgtEl>
                                        <p:attrNameLst>
                                          <p:attrName>style.visibility</p:attrName>
                                        </p:attrNameLst>
                                      </p:cBhvr>
                                      <p:to>
                                        <p:strVal val="visible"/>
                                      </p:to>
                                    </p:set>
                                  </p:childTnLst>
                                </p:cTn>
                              </p:par>
                            </p:childTnLst>
                          </p:cTn>
                        </p:par>
                        <p:par>
                          <p:cTn id="10" fill="hold">
                            <p:stCondLst>
                              <p:cond delay="10"/>
                            </p:stCondLst>
                            <p:childTnLst>
                              <p:par>
                                <p:cTn id="11" presetID="1" presetClass="entr" presetSubtype="0" fill="hold" grpId="0" nodeType="afterEffect">
                                  <p:stCondLst>
                                    <p:cond delay="0"/>
                                  </p:stCondLst>
                                  <p:childTnLst>
                                    <p:set>
                                      <p:cBhvr>
                                        <p:cTn id="12" dur="1" fill="hold">
                                          <p:stCondLst>
                                            <p:cond delay="0"/>
                                          </p:stCondLst>
                                        </p:cTn>
                                        <p:tgtEl>
                                          <p:spTgt spid="43829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3827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382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9" restart="whenNotActive" fill="hold" evtFilter="cancelBubble" nodeType="interactiveSeq">
                <p:stCondLst>
                  <p:cond evt="onClick" delay="0">
                    <p:tgtEl>
                      <p:spTgt spid="438286"/>
                    </p:tgtEl>
                  </p:cond>
                </p:stCondLst>
                <p:endSync evt="end" delay="0">
                  <p:rtn val="all"/>
                </p:endSync>
                <p:childTnLst>
                  <p:par>
                    <p:cTn id="20" fill="hold" nodeType="clickPar">
                      <p:stCondLst>
                        <p:cond delay="0"/>
                      </p:stCondLst>
                      <p:childTnLst>
                        <p:par>
                          <p:cTn id="21" fill="hold" nodeType="withGroup">
                            <p:stCondLst>
                              <p:cond delay="0"/>
                            </p:stCondLst>
                            <p:childTnLst>
                              <p:par>
                                <p:cTn id="22" presetID="42" presetClass="path" presetSubtype="0" fill="hold" nodeType="withEffect">
                                  <p:stCondLst>
                                    <p:cond delay="0"/>
                                  </p:stCondLst>
                                  <p:childTnLst>
                                    <p:animMotion origin="layout" path="M -0.69688 0.34699 L -0.69688 0.34699 " pathEditMode="fixed" rAng="0" ptsTypes="AA">
                                      <p:cBhvr>
                                        <p:cTn id="23" dur="10" fill="hold"/>
                                        <p:tgtEl>
                                          <p:spTgt spid="438327"/>
                                        </p:tgtEl>
                                        <p:attrNameLst>
                                          <p:attrName>ppt_x</p:attrName>
                                          <p:attrName>ppt_y</p:attrName>
                                        </p:attrNameLst>
                                      </p:cBhvr>
                                      <p:rCtr x="0" y="0"/>
                                    </p:animMotion>
                                  </p:childTnLst>
                                </p:cTn>
                              </p:par>
                              <p:par>
                                <p:cTn id="24" presetID="3" presetClass="entr" presetSubtype="0" fill="hold" grpId="0" nodeType="withEffect">
                                  <p:stCondLst>
                                    <p:cond delay="0"/>
                                  </p:stCondLst>
                                  <p:childTnLst>
                                    <p:set>
                                      <p:cBhvr>
                                        <p:cTn id="25" dur="1" fill="hold">
                                          <p:stCondLst>
                                            <p:cond delay="0"/>
                                          </p:stCondLst>
                                        </p:cTn>
                                        <p:tgtEl>
                                          <p:spTgt spid="438283"/>
                                        </p:tgtEl>
                                        <p:attrNameLst>
                                          <p:attrName>style.visibility</p:attrName>
                                        </p:attrNameLst>
                                      </p:cBhvr>
                                      <p:to>
                                        <p:strVal val="visible"/>
                                      </p:to>
                                    </p:set>
                                  </p:childTnLst>
                                </p:cTn>
                              </p:par>
                              <p:par>
                                <p:cTn id="26" presetID="3" presetClass="exit" presetSubtype="0" fill="hold" grpId="0" nodeType="withEffect">
                                  <p:stCondLst>
                                    <p:cond delay="0"/>
                                  </p:stCondLst>
                                  <p:childTnLst>
                                    <p:set>
                                      <p:cBhvr>
                                        <p:cTn id="27" dur="1" fill="hold">
                                          <p:stCondLst>
                                            <p:cond delay="0"/>
                                          </p:stCondLst>
                                        </p:cTn>
                                        <p:tgtEl>
                                          <p:spTgt spid="438286"/>
                                        </p:tgtEl>
                                        <p:attrNameLst>
                                          <p:attrName>style.visibility</p:attrName>
                                        </p:attrNameLst>
                                      </p:cBhvr>
                                      <p:to>
                                        <p:strVal val="hidden"/>
                                      </p:to>
                                    </p:set>
                                  </p:childTnLst>
                                </p:cTn>
                              </p:par>
                              <p:par>
                                <p:cTn id="28" presetID="3" presetClass="entr" presetSubtype="0" fill="hold" grpId="0" nodeType="withEffect">
                                  <p:stCondLst>
                                    <p:cond delay="0"/>
                                  </p:stCondLst>
                                  <p:childTnLst>
                                    <p:set>
                                      <p:cBhvr>
                                        <p:cTn id="29" dur="1" fill="hold">
                                          <p:stCondLst>
                                            <p:cond delay="0"/>
                                          </p:stCondLst>
                                        </p:cTn>
                                        <p:tgtEl>
                                          <p:spTgt spid="438287"/>
                                        </p:tgtEl>
                                        <p:attrNameLst>
                                          <p:attrName>style.visibility</p:attrName>
                                        </p:attrNameLst>
                                      </p:cBhvr>
                                      <p:to>
                                        <p:strVal val="visible"/>
                                      </p:to>
                                    </p:set>
                                  </p:childTnLst>
                                </p:cTn>
                              </p:par>
                              <p:par>
                                <p:cTn id="30" presetID="10" presetClass="entr" presetSubtype="0" fill="hold" nodeType="withEffect">
                                  <p:stCondLst>
                                    <p:cond delay="0"/>
                                  </p:stCondLst>
                                  <p:childTnLst>
                                    <p:set>
                                      <p:cBhvr>
                                        <p:cTn id="31" dur="1" fill="hold">
                                          <p:stCondLst>
                                            <p:cond delay="0"/>
                                          </p:stCondLst>
                                        </p:cTn>
                                        <p:tgtEl>
                                          <p:spTgt spid="438327"/>
                                        </p:tgtEl>
                                        <p:attrNameLst>
                                          <p:attrName>style.visibility</p:attrName>
                                        </p:attrNameLst>
                                      </p:cBhvr>
                                      <p:to>
                                        <p:strVal val="visible"/>
                                      </p:to>
                                    </p:set>
                                    <p:animEffect transition="in" filter="fade">
                                      <p:cBhvr>
                                        <p:cTn id="32" dur="200"/>
                                        <p:tgtEl>
                                          <p:spTgt spid="438327"/>
                                        </p:tgtEl>
                                      </p:cBhvr>
                                    </p:animEffect>
                                  </p:childTnLst>
                                  <p:subTnLst>
                                    <p:audio>
                                      <p:cMediaNode>
                                        <p:cTn display="0" masterRel="sameClick">
                                          <p:stCondLst>
                                            <p:cond evt="begin" delay="0">
                                              <p:tn val="30"/>
                                            </p:cond>
                                          </p:stCondLst>
                                          <p:endCondLst>
                                            <p:cond evt="onStopAudio" delay="0">
                                              <p:tgtEl>
                                                <p:sldTgt/>
                                              </p:tgtEl>
                                            </p:cond>
                                          </p:endCondLst>
                                        </p:cTn>
                                        <p:tgtEl>
                                          <p:sndTgt r:embed="rId4" name="Buzzer.wav"/>
                                        </p:tgtEl>
                                      </p:cMediaNode>
                                    </p:audio>
                                  </p:subTnLst>
                                </p:cTn>
                              </p:par>
                            </p:childTnLst>
                          </p:cTn>
                        </p:par>
                        <p:par>
                          <p:cTn id="33" fill="hold" nodeType="afterGroup">
                            <p:stCondLst>
                              <p:cond delay="200"/>
                            </p:stCondLst>
                            <p:childTnLst>
                              <p:par>
                                <p:cTn id="34" presetID="10" presetClass="exit" presetSubtype="0" fill="hold" nodeType="afterEffect">
                                  <p:stCondLst>
                                    <p:cond delay="500"/>
                                  </p:stCondLst>
                                  <p:childTnLst>
                                    <p:animEffect transition="out" filter="fade">
                                      <p:cBhvr>
                                        <p:cTn id="35" dur="200"/>
                                        <p:tgtEl>
                                          <p:spTgt spid="438327"/>
                                        </p:tgtEl>
                                      </p:cBhvr>
                                    </p:animEffect>
                                    <p:set>
                                      <p:cBhvr>
                                        <p:cTn id="36" dur="1" fill="hold">
                                          <p:stCondLst>
                                            <p:cond delay="199"/>
                                          </p:stCondLst>
                                        </p:cTn>
                                        <p:tgtEl>
                                          <p:spTgt spid="438327"/>
                                        </p:tgtEl>
                                        <p:attrNameLst>
                                          <p:attrName>style.visibility</p:attrName>
                                        </p:attrNameLst>
                                      </p:cBhvr>
                                      <p:to>
                                        <p:strVal val="hidden"/>
                                      </p:to>
                                    </p:set>
                                  </p:childTnLst>
                                </p:cTn>
                              </p:par>
                            </p:childTnLst>
                          </p:cTn>
                        </p:par>
                      </p:childTnLst>
                    </p:cTn>
                  </p:par>
                </p:childTnLst>
              </p:cTn>
              <p:nextCondLst>
                <p:cond evt="onClick" delay="0">
                  <p:tgtEl>
                    <p:spTgt spid="438286"/>
                  </p:tgtEl>
                </p:cond>
              </p:nextCondLst>
            </p:seq>
            <p:seq concurrent="1" nextAc="seek">
              <p:cTn id="37" restart="whenNotActive" fill="hold" evtFilter="cancelBubble" nodeType="interactiveSeq">
                <p:stCondLst>
                  <p:cond evt="onClick" delay="0">
                    <p:tgtEl>
                      <p:spTgt spid="438287"/>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42" presetClass="path" presetSubtype="0" fill="hold" nodeType="withEffect">
                                  <p:stCondLst>
                                    <p:cond delay="0"/>
                                  </p:stCondLst>
                                  <p:childTnLst>
                                    <p:animMotion origin="layout" path="M -0.84723 0.34699 L -0.84723 0.34699 " pathEditMode="fixed" rAng="0" ptsTypes="AA">
                                      <p:cBhvr>
                                        <p:cTn id="41" dur="10" fill="hold"/>
                                        <p:tgtEl>
                                          <p:spTgt spid="438318"/>
                                        </p:tgtEl>
                                        <p:attrNameLst>
                                          <p:attrName>ppt_x</p:attrName>
                                          <p:attrName>ppt_y</p:attrName>
                                        </p:attrNameLst>
                                      </p:cBhvr>
                                      <p:rCtr x="0" y="0"/>
                                    </p:animMotion>
                                  </p:childTnLst>
                                </p:cTn>
                              </p:par>
                              <p:par>
                                <p:cTn id="42" presetID="3" presetClass="entr" presetSubtype="0" fill="hold" grpId="0" nodeType="withEffect">
                                  <p:stCondLst>
                                    <p:cond delay="0"/>
                                  </p:stCondLst>
                                  <p:childTnLst>
                                    <p:set>
                                      <p:cBhvr>
                                        <p:cTn id="43" dur="1" fill="hold">
                                          <p:stCondLst>
                                            <p:cond delay="0"/>
                                          </p:stCondLst>
                                        </p:cTn>
                                        <p:tgtEl>
                                          <p:spTgt spid="438284"/>
                                        </p:tgtEl>
                                        <p:attrNameLst>
                                          <p:attrName>style.visibility</p:attrName>
                                        </p:attrNameLst>
                                      </p:cBhvr>
                                      <p:to>
                                        <p:strVal val="visible"/>
                                      </p:to>
                                    </p:set>
                                  </p:childTnLst>
                                </p:cTn>
                              </p:par>
                              <p:par>
                                <p:cTn id="44" presetID="3" presetClass="exit" presetSubtype="0" fill="hold" grpId="1" nodeType="withEffect">
                                  <p:stCondLst>
                                    <p:cond delay="0"/>
                                  </p:stCondLst>
                                  <p:childTnLst>
                                    <p:set>
                                      <p:cBhvr>
                                        <p:cTn id="45" dur="1" fill="hold">
                                          <p:stCondLst>
                                            <p:cond delay="0"/>
                                          </p:stCondLst>
                                        </p:cTn>
                                        <p:tgtEl>
                                          <p:spTgt spid="438287"/>
                                        </p:tgtEl>
                                        <p:attrNameLst>
                                          <p:attrName>style.visibility</p:attrName>
                                        </p:attrNameLst>
                                      </p:cBhvr>
                                      <p:to>
                                        <p:strVal val="hidden"/>
                                      </p:to>
                                    </p:set>
                                  </p:childTnLst>
                                </p:cTn>
                              </p:par>
                              <p:par>
                                <p:cTn id="46" presetID="3" presetClass="entr" presetSubtype="0" fill="hold" grpId="0" nodeType="withEffect">
                                  <p:stCondLst>
                                    <p:cond delay="0"/>
                                  </p:stCondLst>
                                  <p:childTnLst>
                                    <p:set>
                                      <p:cBhvr>
                                        <p:cTn id="47" dur="1" fill="hold">
                                          <p:stCondLst>
                                            <p:cond delay="0"/>
                                          </p:stCondLst>
                                        </p:cTn>
                                        <p:tgtEl>
                                          <p:spTgt spid="438288"/>
                                        </p:tgtEl>
                                        <p:attrNameLst>
                                          <p:attrName>style.visibility</p:attrName>
                                        </p:attrNameLst>
                                      </p:cBhvr>
                                      <p:to>
                                        <p:strVal val="visible"/>
                                      </p:to>
                                    </p:set>
                                  </p:childTnLst>
                                </p:cTn>
                              </p:par>
                              <p:par>
                                <p:cTn id="48" presetID="10" presetClass="entr" presetSubtype="0" fill="hold" nodeType="withEffect">
                                  <p:stCondLst>
                                    <p:cond delay="0"/>
                                  </p:stCondLst>
                                  <p:childTnLst>
                                    <p:set>
                                      <p:cBhvr>
                                        <p:cTn id="49" dur="1" fill="hold">
                                          <p:stCondLst>
                                            <p:cond delay="0"/>
                                          </p:stCondLst>
                                        </p:cTn>
                                        <p:tgtEl>
                                          <p:spTgt spid="438318"/>
                                        </p:tgtEl>
                                        <p:attrNameLst>
                                          <p:attrName>style.visibility</p:attrName>
                                        </p:attrNameLst>
                                      </p:cBhvr>
                                      <p:to>
                                        <p:strVal val="visible"/>
                                      </p:to>
                                    </p:set>
                                    <p:animEffect transition="in" filter="fade">
                                      <p:cBhvr>
                                        <p:cTn id="50" dur="200"/>
                                        <p:tgtEl>
                                          <p:spTgt spid="438318"/>
                                        </p:tgtEl>
                                      </p:cBhvr>
                                    </p:animEffect>
                                  </p:childTnLst>
                                  <p:subTnLst>
                                    <p:audio>
                                      <p:cMediaNode>
                                        <p:cTn display="0" masterRel="sameClick">
                                          <p:stCondLst>
                                            <p:cond evt="begin" delay="0">
                                              <p:tn val="48"/>
                                            </p:cond>
                                          </p:stCondLst>
                                          <p:endCondLst>
                                            <p:cond evt="onStopAudio" delay="0">
                                              <p:tgtEl>
                                                <p:sldTgt/>
                                              </p:tgtEl>
                                            </p:cond>
                                          </p:endCondLst>
                                        </p:cTn>
                                        <p:tgtEl>
                                          <p:sndTgt r:embed="rId4" name="Buzzer.wav"/>
                                        </p:tgtEl>
                                      </p:cMediaNode>
                                    </p:audio>
                                  </p:subTnLst>
                                </p:cTn>
                              </p:par>
                            </p:childTnLst>
                          </p:cTn>
                        </p:par>
                        <p:par>
                          <p:cTn id="51" fill="hold" nodeType="afterGroup">
                            <p:stCondLst>
                              <p:cond delay="200"/>
                            </p:stCondLst>
                            <p:childTnLst>
                              <p:par>
                                <p:cTn id="52" presetID="10" presetClass="exit" presetSubtype="0" fill="hold" nodeType="afterEffect">
                                  <p:stCondLst>
                                    <p:cond delay="500"/>
                                  </p:stCondLst>
                                  <p:childTnLst>
                                    <p:animEffect transition="out" filter="fade">
                                      <p:cBhvr>
                                        <p:cTn id="53" dur="200"/>
                                        <p:tgtEl>
                                          <p:spTgt spid="438318"/>
                                        </p:tgtEl>
                                      </p:cBhvr>
                                    </p:animEffect>
                                    <p:set>
                                      <p:cBhvr>
                                        <p:cTn id="54" dur="1" fill="hold">
                                          <p:stCondLst>
                                            <p:cond delay="199"/>
                                          </p:stCondLst>
                                        </p:cTn>
                                        <p:tgtEl>
                                          <p:spTgt spid="438318"/>
                                        </p:tgtEl>
                                        <p:attrNameLst>
                                          <p:attrName>style.visibility</p:attrName>
                                        </p:attrNameLst>
                                      </p:cBhvr>
                                      <p:to>
                                        <p:strVal val="hidden"/>
                                      </p:to>
                                    </p:set>
                                  </p:childTnLst>
                                </p:cTn>
                              </p:par>
                            </p:childTnLst>
                          </p:cTn>
                        </p:par>
                      </p:childTnLst>
                    </p:cTn>
                  </p:par>
                </p:childTnLst>
              </p:cTn>
              <p:nextCondLst>
                <p:cond evt="onClick" delay="0">
                  <p:tgtEl>
                    <p:spTgt spid="438287"/>
                  </p:tgtEl>
                </p:cond>
              </p:nextCondLst>
            </p:seq>
            <p:seq concurrent="1" nextAc="seek">
              <p:cTn id="55" restart="whenNotActive" fill="hold" evtFilter="cancelBubble" nodeType="interactiveSeq">
                <p:stCondLst>
                  <p:cond evt="onClick" delay="0">
                    <p:tgtEl>
                      <p:spTgt spid="438288"/>
                    </p:tgtEl>
                  </p:cond>
                </p:stCondLst>
                <p:endSync evt="end" delay="0">
                  <p:rtn val="all"/>
                </p:endSync>
                <p:childTnLst>
                  <p:par>
                    <p:cTn id="56" fill="hold" nodeType="clickPar">
                      <p:stCondLst>
                        <p:cond delay="0"/>
                      </p:stCondLst>
                      <p:childTnLst>
                        <p:par>
                          <p:cTn id="57" fill="hold" nodeType="withGroup">
                            <p:stCondLst>
                              <p:cond delay="0"/>
                            </p:stCondLst>
                            <p:childTnLst>
                              <p:par>
                                <p:cTn id="58" presetID="42" presetClass="path" presetSubtype="0" fill="hold" nodeType="withEffect">
                                  <p:stCondLst>
                                    <p:cond delay="0"/>
                                  </p:stCondLst>
                                  <p:childTnLst>
                                    <p:animMotion origin="layout" path="M -0.99688 0.34699 L -0.99688 0.34699 " pathEditMode="fixed" rAng="0" ptsTypes="AA">
                                      <p:cBhvr>
                                        <p:cTn id="59" dur="10" fill="hold"/>
                                        <p:tgtEl>
                                          <p:spTgt spid="438305"/>
                                        </p:tgtEl>
                                        <p:attrNameLst>
                                          <p:attrName>ppt_x</p:attrName>
                                          <p:attrName>ppt_y</p:attrName>
                                        </p:attrNameLst>
                                      </p:cBhvr>
                                      <p:rCtr x="0" y="0"/>
                                    </p:animMotion>
                                  </p:childTnLst>
                                </p:cTn>
                              </p:par>
                              <p:par>
                                <p:cTn id="60" presetID="3" presetClass="entr" presetSubtype="0" fill="hold" grpId="0" nodeType="withEffect">
                                  <p:stCondLst>
                                    <p:cond delay="0"/>
                                  </p:stCondLst>
                                  <p:childTnLst>
                                    <p:set>
                                      <p:cBhvr>
                                        <p:cTn id="61" dur="1" fill="hold">
                                          <p:stCondLst>
                                            <p:cond delay="0"/>
                                          </p:stCondLst>
                                        </p:cTn>
                                        <p:tgtEl>
                                          <p:spTgt spid="438285"/>
                                        </p:tgtEl>
                                        <p:attrNameLst>
                                          <p:attrName>style.visibility</p:attrName>
                                        </p:attrNameLst>
                                      </p:cBhvr>
                                      <p:to>
                                        <p:strVal val="visible"/>
                                      </p:to>
                                    </p:set>
                                  </p:childTnLst>
                                </p:cTn>
                              </p:par>
                              <p:par>
                                <p:cTn id="62" presetID="10" presetClass="entr" presetSubtype="0" fill="hold" nodeType="withEffect">
                                  <p:stCondLst>
                                    <p:cond delay="0"/>
                                  </p:stCondLst>
                                  <p:childTnLst>
                                    <p:set>
                                      <p:cBhvr>
                                        <p:cTn id="63" dur="1" fill="hold">
                                          <p:stCondLst>
                                            <p:cond delay="0"/>
                                          </p:stCondLst>
                                        </p:cTn>
                                        <p:tgtEl>
                                          <p:spTgt spid="438305"/>
                                        </p:tgtEl>
                                        <p:attrNameLst>
                                          <p:attrName>style.visibility</p:attrName>
                                        </p:attrNameLst>
                                      </p:cBhvr>
                                      <p:to>
                                        <p:strVal val="visible"/>
                                      </p:to>
                                    </p:set>
                                    <p:animEffect transition="in" filter="fade">
                                      <p:cBhvr>
                                        <p:cTn id="64" dur="200"/>
                                        <p:tgtEl>
                                          <p:spTgt spid="438305"/>
                                        </p:tgtEl>
                                      </p:cBhvr>
                                    </p:animEffect>
                                  </p:childTnLst>
                                  <p:subTnLst>
                                    <p:audio>
                                      <p:cMediaNode>
                                        <p:cTn display="0" masterRel="sameClick">
                                          <p:stCondLst>
                                            <p:cond evt="begin" delay="0">
                                              <p:tn val="62"/>
                                            </p:cond>
                                          </p:stCondLst>
                                          <p:endCondLst>
                                            <p:cond evt="onStopAudio" delay="0">
                                              <p:tgtEl>
                                                <p:sldTgt/>
                                              </p:tgtEl>
                                            </p:cond>
                                          </p:endCondLst>
                                        </p:cTn>
                                        <p:tgtEl>
                                          <p:sndTgt r:embed="rId4" name="Buzzer.wav"/>
                                        </p:tgtEl>
                                      </p:cMediaNode>
                                    </p:audio>
                                  </p:subTnLst>
                                </p:cTn>
                              </p:par>
                            </p:childTnLst>
                          </p:cTn>
                        </p:par>
                        <p:par>
                          <p:cTn id="65" fill="hold" nodeType="afterGroup">
                            <p:stCondLst>
                              <p:cond delay="200"/>
                            </p:stCondLst>
                            <p:childTnLst>
                              <p:par>
                                <p:cTn id="66" presetID="10" presetClass="exit" presetSubtype="0" fill="hold" nodeType="afterEffect">
                                  <p:stCondLst>
                                    <p:cond delay="500"/>
                                  </p:stCondLst>
                                  <p:childTnLst>
                                    <p:animEffect transition="out" filter="fade">
                                      <p:cBhvr>
                                        <p:cTn id="67" dur="200"/>
                                        <p:tgtEl>
                                          <p:spTgt spid="438305"/>
                                        </p:tgtEl>
                                      </p:cBhvr>
                                    </p:animEffect>
                                    <p:set>
                                      <p:cBhvr>
                                        <p:cTn id="68" dur="1" fill="hold">
                                          <p:stCondLst>
                                            <p:cond delay="199"/>
                                          </p:stCondLst>
                                        </p:cTn>
                                        <p:tgtEl>
                                          <p:spTgt spid="438305"/>
                                        </p:tgtEl>
                                        <p:attrNameLst>
                                          <p:attrName>style.visibility</p:attrName>
                                        </p:attrNameLst>
                                      </p:cBhvr>
                                      <p:to>
                                        <p:strVal val="hidden"/>
                                      </p:to>
                                    </p:set>
                                  </p:childTnLst>
                                </p:cTn>
                              </p:par>
                            </p:childTnLst>
                          </p:cTn>
                        </p:par>
                      </p:childTnLst>
                    </p:cTn>
                  </p:par>
                </p:childTnLst>
              </p:cTn>
              <p:nextCondLst>
                <p:cond evt="onClick" delay="0">
                  <p:tgtEl>
                    <p:spTgt spid="438288"/>
                  </p:tgtEl>
                </p:cond>
              </p:nextCondLst>
            </p:seq>
            <p:seq concurrent="1" nextAc="seek">
              <p:cTn id="69" restart="whenNotActive" fill="hold" evtFilter="cancelBubble" nodeType="interactiveSeq">
                <p:stCondLst>
                  <p:cond evt="onClick" delay="0">
                    <p:tgtEl>
                      <p:spTgt spid="438297"/>
                    </p:tgtEl>
                  </p:cond>
                </p:stCondLst>
                <p:endSync evt="end" delay="0">
                  <p:rtn val="all"/>
                </p:endSync>
                <p:childTnLst>
                  <p:par>
                    <p:cTn id="70" fill="hold" nodeType="clickPar">
                      <p:stCondLst>
                        <p:cond delay="0"/>
                      </p:stCondLst>
                      <p:childTnLst>
                        <p:par>
                          <p:cTn id="71" fill="hold" nodeType="withGroup">
                            <p:stCondLst>
                              <p:cond delay="0"/>
                            </p:stCondLst>
                            <p:childTnLst>
                              <p:par>
                                <p:cTn id="72" presetID="12" presetClass="exit" presetSubtype="1" fill="hold" nodeType="clickEffect">
                                  <p:stCondLst>
                                    <p:cond delay="0"/>
                                  </p:stCondLst>
                                  <p:childTnLst>
                                    <p:animEffect transition="out" filter="slide(fromTop)">
                                      <p:cBhvr>
                                        <p:cTn id="73" dur="300"/>
                                        <p:tgtEl>
                                          <p:spTgt spid="438297"/>
                                        </p:tgtEl>
                                      </p:cBhvr>
                                    </p:animEffect>
                                    <p:set>
                                      <p:cBhvr>
                                        <p:cTn id="74" dur="1" fill="hold">
                                          <p:stCondLst>
                                            <p:cond delay="299"/>
                                          </p:stCondLst>
                                        </p:cTn>
                                        <p:tgtEl>
                                          <p:spTgt spid="438297"/>
                                        </p:tgtEl>
                                        <p:attrNameLst>
                                          <p:attrName>style.visibility</p:attrName>
                                        </p:attrNameLst>
                                      </p:cBhvr>
                                      <p:to>
                                        <p:strVal val="hidden"/>
                                      </p:to>
                                    </p:set>
                                  </p:childTnLst>
                                  <p:subTnLst>
                                    <p:audio>
                                      <p:cMediaNode>
                                        <p:cTn display="0" masterRel="sameClick">
                                          <p:stCondLst>
                                            <p:cond evt="begin" delay="0">
                                              <p:tn val="72"/>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297"/>
                  </p:tgtEl>
                </p:cond>
              </p:nextCondLst>
            </p:seq>
            <p:seq concurrent="1" nextAc="seek">
              <p:cTn id="75" restart="whenNotActive" fill="hold" evtFilter="cancelBubble" nodeType="interactiveSeq">
                <p:stCondLst>
                  <p:cond evt="onClick" delay="0">
                    <p:tgtEl>
                      <p:spTgt spid="438303"/>
                    </p:tgtEl>
                  </p:cond>
                </p:stCondLst>
                <p:endSync evt="end" delay="0">
                  <p:rtn val="all"/>
                </p:endSync>
                <p:childTnLst>
                  <p:par>
                    <p:cTn id="76" fill="hold" nodeType="clickPar">
                      <p:stCondLst>
                        <p:cond delay="0"/>
                      </p:stCondLst>
                      <p:childTnLst>
                        <p:par>
                          <p:cTn id="77" fill="hold" nodeType="withGroup">
                            <p:stCondLst>
                              <p:cond delay="0"/>
                            </p:stCondLst>
                            <p:childTnLst>
                              <p:par>
                                <p:cTn id="78" presetID="12" presetClass="exit" presetSubtype="1" fill="hold" nodeType="clickEffect">
                                  <p:stCondLst>
                                    <p:cond delay="0"/>
                                  </p:stCondLst>
                                  <p:childTnLst>
                                    <p:animEffect transition="out" filter="slide(fromTop)">
                                      <p:cBhvr>
                                        <p:cTn id="79" dur="300"/>
                                        <p:tgtEl>
                                          <p:spTgt spid="438303"/>
                                        </p:tgtEl>
                                      </p:cBhvr>
                                    </p:animEffect>
                                    <p:set>
                                      <p:cBhvr>
                                        <p:cTn id="80" dur="1" fill="hold">
                                          <p:stCondLst>
                                            <p:cond delay="299"/>
                                          </p:stCondLst>
                                        </p:cTn>
                                        <p:tgtEl>
                                          <p:spTgt spid="438303"/>
                                        </p:tgtEl>
                                        <p:attrNameLst>
                                          <p:attrName>style.visibility</p:attrName>
                                        </p:attrNameLst>
                                      </p:cBhvr>
                                      <p:to>
                                        <p:strVal val="hidden"/>
                                      </p:to>
                                    </p:set>
                                  </p:childTnLst>
                                  <p:subTnLst>
                                    <p:audio>
                                      <p:cMediaNode>
                                        <p:cTn display="0" masterRel="sameClick">
                                          <p:stCondLst>
                                            <p:cond evt="begin" delay="0">
                                              <p:tn val="78"/>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3"/>
                  </p:tgtEl>
                </p:cond>
              </p:nextCondLst>
            </p:seq>
            <p:seq concurrent="1" nextAc="seek">
              <p:cTn id="81" restart="whenNotActive" fill="hold" evtFilter="cancelBubble" nodeType="interactiveSeq">
                <p:stCondLst>
                  <p:cond evt="onClick" delay="0">
                    <p:tgtEl>
                      <p:spTgt spid="438331"/>
                    </p:tgtEl>
                  </p:cond>
                </p:stCondLst>
                <p:endSync evt="end" delay="0">
                  <p:rtn val="all"/>
                </p:endSync>
                <p:childTnLst>
                  <p:par>
                    <p:cTn id="82" fill="hold" nodeType="clickPar">
                      <p:stCondLst>
                        <p:cond delay="0"/>
                      </p:stCondLst>
                      <p:childTnLst>
                        <p:par>
                          <p:cTn id="83" fill="hold" nodeType="withGroup">
                            <p:stCondLst>
                              <p:cond delay="0"/>
                            </p:stCondLst>
                            <p:childTnLst>
                              <p:par>
                                <p:cTn id="84" presetID="42" presetClass="path" presetSubtype="0" fill="hold" nodeType="clickEffect">
                                  <p:stCondLst>
                                    <p:cond delay="0"/>
                                  </p:stCondLst>
                                  <p:childTnLst>
                                    <p:animMotion origin="layout" path="M -0.97014 -0.19352 L -0.97014 -0.19352 " pathEditMode="fixed" rAng="0" ptsTypes="AA">
                                      <p:cBhvr>
                                        <p:cTn id="85" dur="10" fill="hold"/>
                                        <p:tgtEl>
                                          <p:spTgt spid="438297"/>
                                        </p:tgtEl>
                                        <p:attrNameLst>
                                          <p:attrName>ppt_x</p:attrName>
                                          <p:attrName>ppt_y</p:attrName>
                                        </p:attrNameLst>
                                      </p:cBhvr>
                                      <p:rCtr x="0" y="0"/>
                                    </p:animMotion>
                                  </p:childTnLst>
                                </p:cTn>
                              </p:par>
                              <p:par>
                                <p:cTn id="86" presetID="42" presetClass="path" presetSubtype="0" fill="hold" nodeType="withEffect">
                                  <p:stCondLst>
                                    <p:cond delay="0"/>
                                  </p:stCondLst>
                                  <p:childTnLst>
                                    <p:animMotion origin="layout" path="M -0.97014 -0.19352 L -0.97014 -0.19352 " pathEditMode="fixed" rAng="0" ptsTypes="AA">
                                      <p:cBhvr>
                                        <p:cTn id="87" dur="10" fill="hold"/>
                                        <p:tgtEl>
                                          <p:spTgt spid="438303"/>
                                        </p:tgtEl>
                                        <p:attrNameLst>
                                          <p:attrName>ppt_x</p:attrName>
                                          <p:attrName>ppt_y</p:attrName>
                                        </p:attrNameLst>
                                      </p:cBhvr>
                                      <p:rCtr x="0" y="0"/>
                                    </p:animMotion>
                                  </p:childTnLst>
                                </p:cTn>
                              </p:par>
                              <p:par>
                                <p:cTn id="88" presetID="42" presetClass="path" presetSubtype="0" fill="hold" grpId="1" nodeType="withEffect">
                                  <p:stCondLst>
                                    <p:cond delay="0"/>
                                  </p:stCondLst>
                                  <p:iterate type="lt">
                                    <p:tmPct val="0"/>
                                  </p:iterate>
                                  <p:childTnLst>
                                    <p:animMotion origin="layout" path="M -0.96737 0.41436 L -0.96737 0.41436 " pathEditMode="fixed" rAng="0" ptsTypes="AA">
                                      <p:cBhvr>
                                        <p:cTn id="89" dur="10" fill="hold"/>
                                        <p:tgtEl>
                                          <p:spTgt spid="438335">
                                            <p:bg/>
                                          </p:spTgt>
                                        </p:tgtEl>
                                        <p:attrNameLst>
                                          <p:attrName>ppt_x</p:attrName>
                                          <p:attrName>ppt_y</p:attrName>
                                        </p:attrNameLst>
                                      </p:cBhvr>
                                      <p:rCtr x="0" y="0"/>
                                    </p:animMotion>
                                  </p:childTnLst>
                                </p:cTn>
                              </p:par>
                              <p:par>
                                <p:cTn id="90" presetID="42" presetClass="path" presetSubtype="0" fill="hold" grpId="1" nodeType="withEffect">
                                  <p:stCondLst>
                                    <p:cond delay="0"/>
                                  </p:stCondLst>
                                  <p:iterate type="lt">
                                    <p:tmPct val="0"/>
                                  </p:iterate>
                                  <p:childTnLst>
                                    <p:animMotion origin="layout" path="M -0.9764 0.41436 L -0.9764 0.41436 " pathEditMode="fixed" rAng="0" ptsTypes="AA">
                                      <p:cBhvr>
                                        <p:cTn id="91" dur="10" fill="hold"/>
                                        <p:tgtEl>
                                          <p:spTgt spid="438335">
                                            <p:txEl>
                                              <p:pRg st="0" end="0"/>
                                            </p:txEl>
                                          </p:spTgt>
                                        </p:tgtEl>
                                        <p:attrNameLst>
                                          <p:attrName>ppt_x</p:attrName>
                                          <p:attrName>ppt_y</p:attrName>
                                        </p:attrNameLst>
                                      </p:cBhvr>
                                      <p:rCtr x="0" y="0"/>
                                    </p:animMotion>
                                  </p:childTnLst>
                                </p:cTn>
                              </p:par>
                              <p:par>
                                <p:cTn id="92" presetID="1" presetClass="exit" presetSubtype="0" fill="hold" grpId="2" nodeType="withEffect">
                                  <p:stCondLst>
                                    <p:cond delay="0"/>
                                  </p:stCondLst>
                                  <p:childTnLst>
                                    <p:set>
                                      <p:cBhvr>
                                        <p:cTn id="93" dur="1" fill="hold">
                                          <p:stCondLst>
                                            <p:cond delay="0"/>
                                          </p:stCondLst>
                                        </p:cTn>
                                        <p:tgtEl>
                                          <p:spTgt spid="438335">
                                            <p:txEl>
                                              <p:pRg st="0" end="0"/>
                                            </p:txEl>
                                          </p:spTgt>
                                        </p:tgtEl>
                                        <p:attrNameLst>
                                          <p:attrName>style.visibility</p:attrName>
                                        </p:attrNameLst>
                                      </p:cBhvr>
                                      <p:to>
                                        <p:strVal val="hidden"/>
                                      </p:to>
                                    </p:set>
                                  </p:childTnLst>
                                </p:cTn>
                              </p:par>
                              <p:par>
                                <p:cTn id="94" presetID="1" presetClass="exit" presetSubtype="0" fill="hold" grpId="2" nodeType="withEffect">
                                  <p:stCondLst>
                                    <p:cond delay="0"/>
                                  </p:stCondLst>
                                  <p:childTnLst>
                                    <p:set>
                                      <p:cBhvr>
                                        <p:cTn id="95" dur="1" fill="hold">
                                          <p:stCondLst>
                                            <p:cond delay="0"/>
                                          </p:stCondLst>
                                        </p:cTn>
                                        <p:tgtEl>
                                          <p:spTgt spid="438335">
                                            <p:bg/>
                                          </p:spTgt>
                                        </p:tgtEl>
                                        <p:attrNameLst>
                                          <p:attrName>style.visibility</p:attrName>
                                        </p:attrNameLst>
                                      </p:cBhvr>
                                      <p:to>
                                        <p:strVal val="hidden"/>
                                      </p:to>
                                    </p:set>
                                  </p:childTnLst>
                                </p:cTn>
                              </p:par>
                            </p:childTnLst>
                          </p:cTn>
                        </p:par>
                        <p:par>
                          <p:cTn id="96" fill="hold" nodeType="afterGroup">
                            <p:stCondLst>
                              <p:cond delay="10"/>
                            </p:stCondLst>
                            <p:childTnLst>
                              <p:par>
                                <p:cTn id="97" presetID="12" presetClass="exit" presetSubtype="1" fill="hold" nodeType="afterEffect">
                                  <p:stCondLst>
                                    <p:cond delay="0"/>
                                  </p:stCondLst>
                                  <p:childTnLst>
                                    <p:animEffect transition="out" filter="slide(fromTop)">
                                      <p:cBhvr>
                                        <p:cTn id="98" dur="1000"/>
                                        <p:tgtEl>
                                          <p:spTgt spid="438332"/>
                                        </p:tgtEl>
                                      </p:cBhvr>
                                    </p:animEffect>
                                    <p:set>
                                      <p:cBhvr>
                                        <p:cTn id="99" dur="1" fill="hold">
                                          <p:stCondLst>
                                            <p:cond delay="999"/>
                                          </p:stCondLst>
                                        </p:cTn>
                                        <p:tgtEl>
                                          <p:spTgt spid="438332"/>
                                        </p:tgtEl>
                                        <p:attrNameLst>
                                          <p:attrName>style.visibility</p:attrName>
                                        </p:attrNameLst>
                                      </p:cBhvr>
                                      <p:to>
                                        <p:strVal val="hidden"/>
                                      </p:to>
                                    </p:set>
                                  </p:childTnLst>
                                </p:cTn>
                              </p:par>
                            </p:childTnLst>
                          </p:cTn>
                        </p:par>
                        <p:par>
                          <p:cTn id="100" fill="hold" nodeType="afterGroup">
                            <p:stCondLst>
                              <p:cond delay="1010"/>
                            </p:stCondLst>
                            <p:childTnLst>
                              <p:par>
                                <p:cTn id="101" presetID="10" presetClass="entr" presetSubtype="0" fill="hold" grpId="5" nodeType="afterEffect">
                                  <p:stCondLst>
                                    <p:cond delay="490"/>
                                  </p:stCondLst>
                                  <p:childTnLst>
                                    <p:set>
                                      <p:cBhvr>
                                        <p:cTn id="102" dur="1" fill="hold">
                                          <p:stCondLst>
                                            <p:cond delay="0"/>
                                          </p:stCondLst>
                                        </p:cTn>
                                        <p:tgtEl>
                                          <p:spTgt spid="438335">
                                            <p:bg/>
                                          </p:spTgt>
                                        </p:tgtEl>
                                        <p:attrNameLst>
                                          <p:attrName>style.visibility</p:attrName>
                                        </p:attrNameLst>
                                      </p:cBhvr>
                                      <p:to>
                                        <p:strVal val="visible"/>
                                      </p:to>
                                    </p:set>
                                    <p:animEffect transition="in" filter="fade">
                                      <p:cBhvr>
                                        <p:cTn id="103" dur="500"/>
                                        <p:tgtEl>
                                          <p:spTgt spid="438335">
                                            <p:bg/>
                                          </p:spTgt>
                                        </p:tgtEl>
                                      </p:cBhvr>
                                    </p:animEffect>
                                  </p:childTnLst>
                                </p:cTn>
                              </p:par>
                            </p:childTnLst>
                          </p:cTn>
                        </p:par>
                        <p:par>
                          <p:cTn id="104" fill="hold" nodeType="afterGroup">
                            <p:stCondLst>
                              <p:cond delay="2000"/>
                            </p:stCondLst>
                            <p:childTnLst>
                              <p:par>
                                <p:cTn id="105" presetID="10" presetClass="entr" presetSubtype="0" fill="hold" grpId="4" nodeType="afterEffect">
                                  <p:stCondLst>
                                    <p:cond delay="0"/>
                                  </p:stCondLst>
                                  <p:iterate type="lt">
                                    <p:tmPct val="0"/>
                                  </p:iterate>
                                  <p:childTnLst>
                                    <p:set>
                                      <p:cBhvr>
                                        <p:cTn id="106" dur="1" fill="hold">
                                          <p:stCondLst>
                                            <p:cond delay="0"/>
                                          </p:stCondLst>
                                        </p:cTn>
                                        <p:tgtEl>
                                          <p:spTgt spid="438335">
                                            <p:txEl>
                                              <p:pRg st="0" end="0"/>
                                            </p:txEl>
                                          </p:spTgt>
                                        </p:tgtEl>
                                        <p:attrNameLst>
                                          <p:attrName>style.visibility</p:attrName>
                                        </p:attrNameLst>
                                      </p:cBhvr>
                                      <p:to>
                                        <p:strVal val="visible"/>
                                      </p:to>
                                    </p:set>
                                    <p:animEffect transition="in" filter="fade">
                                      <p:cBhvr>
                                        <p:cTn id="107" dur="500"/>
                                        <p:tgtEl>
                                          <p:spTgt spid="438335">
                                            <p:txEl>
                                              <p:pRg st="0" end="0"/>
                                            </p:txEl>
                                          </p:spTgt>
                                        </p:tgtEl>
                                      </p:cBhvr>
                                    </p:animEffect>
                                  </p:childTnLst>
                                </p:cTn>
                              </p:par>
                            </p:childTnLst>
                          </p:cTn>
                        </p:par>
                        <p:par>
                          <p:cTn id="108" fill="hold" nodeType="afterGroup">
                            <p:stCondLst>
                              <p:cond delay="2500"/>
                            </p:stCondLst>
                            <p:childTnLst>
                              <p:par>
                                <p:cTn id="109" presetID="27" presetClass="entr" presetSubtype="0" fill="hold" grpId="3" nodeType="afterEffect">
                                  <p:stCondLst>
                                    <p:cond delay="0"/>
                                  </p:stCondLst>
                                  <p:iterate type="lt">
                                    <p:tmPct val="50000"/>
                                  </p:iterate>
                                  <p:childTnLst>
                                    <p:set>
                                      <p:cBhvr>
                                        <p:cTn id="110" dur="1" fill="hold">
                                          <p:stCondLst>
                                            <p:cond delay="0"/>
                                          </p:stCondLst>
                                        </p:cTn>
                                        <p:tgtEl>
                                          <p:spTgt spid="438335">
                                            <p:txEl>
                                              <p:pRg st="0" end="0"/>
                                            </p:txEl>
                                          </p:spTgt>
                                        </p:tgtEl>
                                        <p:attrNameLst>
                                          <p:attrName>style.visibility</p:attrName>
                                        </p:attrNameLst>
                                      </p:cBhvr>
                                      <p:to>
                                        <p:strVal val="visible"/>
                                      </p:to>
                                    </p:set>
                                    <p:anim calcmode="discrete" valueType="clr">
                                      <p:cBhvr override="childStyle">
                                        <p:cTn id="111" dur="80"/>
                                        <p:tgtEl>
                                          <p:spTgt spid="438335">
                                            <p:txEl>
                                              <p:pRg st="0" end="0"/>
                                            </p:txEl>
                                          </p:spTgt>
                                        </p:tgtEl>
                                        <p:attrNameLst>
                                          <p:attrName>style.color</p:attrName>
                                        </p:attrNameLst>
                                      </p:cBhvr>
                                      <p:tavLst>
                                        <p:tav tm="0">
                                          <p:val>
                                            <p:clrVal>
                                              <a:srgbClr val="CC9900"/>
                                            </p:clrVal>
                                          </p:val>
                                        </p:tav>
                                        <p:tav tm="50000">
                                          <p:val>
                                            <p:clrVal>
                                              <a:srgbClr val="663300"/>
                                            </p:clrVal>
                                          </p:val>
                                        </p:tav>
                                      </p:tavLst>
                                    </p:anim>
                                    <p:anim calcmode="discrete" valueType="clr">
                                      <p:cBhvr>
                                        <p:cTn id="112" dur="80"/>
                                        <p:tgtEl>
                                          <p:spTgt spid="438335">
                                            <p:txEl>
                                              <p:pRg st="0" end="0"/>
                                            </p:txEl>
                                          </p:spTgt>
                                        </p:tgtEl>
                                        <p:attrNameLst>
                                          <p:attrName>fillcolor</p:attrName>
                                        </p:attrNameLst>
                                      </p:cBhvr>
                                      <p:tavLst>
                                        <p:tav tm="0">
                                          <p:val>
                                            <p:clrVal>
                                              <a:schemeClr val="accent2"/>
                                            </p:clrVal>
                                          </p:val>
                                        </p:tav>
                                        <p:tav tm="50000">
                                          <p:val>
                                            <p:clrVal>
                                              <a:schemeClr val="hlink"/>
                                            </p:clrVal>
                                          </p:val>
                                        </p:tav>
                                      </p:tavLst>
                                    </p:anim>
                                    <p:set>
                                      <p:cBhvr>
                                        <p:cTn id="113" dur="80"/>
                                        <p:tgtEl>
                                          <p:spTgt spid="438335">
                                            <p:txEl>
                                              <p:pRg st="0" end="0"/>
                                            </p:txEl>
                                          </p:spTgt>
                                        </p:tgtEl>
                                        <p:attrNameLst>
                                          <p:attrName>fill.type</p:attrName>
                                        </p:attrNameLst>
                                      </p:cBhvr>
                                      <p:to>
                                        <p:strVal val="solid"/>
                                      </p:to>
                                    </p:set>
                                  </p:childTnLst>
                                </p:cTn>
                              </p:par>
                            </p:childTnLst>
                          </p:cTn>
                        </p:par>
                      </p:childTnLst>
                    </p:cTn>
                  </p:par>
                </p:childTnLst>
              </p:cTn>
              <p:nextCondLst>
                <p:cond evt="onClick" delay="0">
                  <p:tgtEl>
                    <p:spTgt spid="438331"/>
                  </p:tgtEl>
                </p:cond>
              </p:nextCondLst>
            </p:seq>
            <p:seq concurrent="1" nextAc="seek">
              <p:cTn id="114" restart="whenNotActive" fill="hold" evtFilter="cancelBubble" nodeType="interactiveSeq">
                <p:stCondLst>
                  <p:cond evt="onClick" delay="0">
                    <p:tgtEl>
                      <p:spTgt spid="438336"/>
                    </p:tgtEl>
                  </p:cond>
                </p:stCondLst>
                <p:endSync evt="end" delay="0">
                  <p:rtn val="all"/>
                </p:endSync>
                <p:childTnLst>
                  <p:par>
                    <p:cTn id="115" fill="hold" nodeType="clickPar">
                      <p:stCondLst>
                        <p:cond delay="0"/>
                      </p:stCondLst>
                      <p:childTnLst>
                        <p:par>
                          <p:cTn id="116" fill="hold" nodeType="withGroup">
                            <p:stCondLst>
                              <p:cond delay="0"/>
                            </p:stCondLst>
                            <p:childTnLst>
                              <p:par>
                                <p:cTn id="117" presetID="3" presetClass="entr" presetSubtype="0" fill="hold" grpId="1" nodeType="clickEffect">
                                  <p:stCondLst>
                                    <p:cond delay="0"/>
                                  </p:stCondLst>
                                  <p:childTnLst>
                                    <p:set>
                                      <p:cBhvr>
                                        <p:cTn id="118" dur="1" fill="hold">
                                          <p:stCondLst>
                                            <p:cond delay="0"/>
                                          </p:stCondLst>
                                        </p:cTn>
                                        <p:tgtEl>
                                          <p:spTgt spid="438286"/>
                                        </p:tgtEl>
                                        <p:attrNameLst>
                                          <p:attrName>style.visibility</p:attrName>
                                        </p:attrNameLst>
                                      </p:cBhvr>
                                      <p:to>
                                        <p:strVal val="visible"/>
                                      </p:to>
                                    </p:set>
                                  </p:childTnLst>
                                </p:cTn>
                              </p:par>
                              <p:par>
                                <p:cTn id="119" presetID="3" presetClass="exit" presetSubtype="0" fill="hold" grpId="2" nodeType="withEffect">
                                  <p:stCondLst>
                                    <p:cond delay="0"/>
                                  </p:stCondLst>
                                  <p:childTnLst>
                                    <p:set>
                                      <p:cBhvr>
                                        <p:cTn id="120" dur="1" fill="hold">
                                          <p:stCondLst>
                                            <p:cond delay="0"/>
                                          </p:stCondLst>
                                        </p:cTn>
                                        <p:tgtEl>
                                          <p:spTgt spid="438287"/>
                                        </p:tgtEl>
                                        <p:attrNameLst>
                                          <p:attrName>style.visibility</p:attrName>
                                        </p:attrNameLst>
                                      </p:cBhvr>
                                      <p:to>
                                        <p:strVal val="hidden"/>
                                      </p:to>
                                    </p:set>
                                  </p:childTnLst>
                                </p:cTn>
                              </p:par>
                              <p:par>
                                <p:cTn id="121" presetID="3" presetClass="exit" presetSubtype="0" fill="hold" grpId="1" nodeType="withEffect">
                                  <p:stCondLst>
                                    <p:cond delay="0"/>
                                  </p:stCondLst>
                                  <p:childTnLst>
                                    <p:set>
                                      <p:cBhvr>
                                        <p:cTn id="122" dur="1" fill="hold">
                                          <p:stCondLst>
                                            <p:cond delay="0"/>
                                          </p:stCondLst>
                                        </p:cTn>
                                        <p:tgtEl>
                                          <p:spTgt spid="438288"/>
                                        </p:tgtEl>
                                        <p:attrNameLst>
                                          <p:attrName>style.visibility</p:attrName>
                                        </p:attrNameLst>
                                      </p:cBhvr>
                                      <p:to>
                                        <p:strVal val="hidden"/>
                                      </p:to>
                                    </p:set>
                                  </p:childTnLst>
                                </p:cTn>
                              </p:par>
                              <p:par>
                                <p:cTn id="123" presetID="3" presetClass="exit" presetSubtype="0" fill="hold" grpId="1" nodeType="withEffect">
                                  <p:stCondLst>
                                    <p:cond delay="0"/>
                                  </p:stCondLst>
                                  <p:childTnLst>
                                    <p:set>
                                      <p:cBhvr>
                                        <p:cTn id="124" dur="1" fill="hold">
                                          <p:stCondLst>
                                            <p:cond delay="0"/>
                                          </p:stCondLst>
                                        </p:cTn>
                                        <p:tgtEl>
                                          <p:spTgt spid="438283"/>
                                        </p:tgtEl>
                                        <p:attrNameLst>
                                          <p:attrName>style.visibility</p:attrName>
                                        </p:attrNameLst>
                                      </p:cBhvr>
                                      <p:to>
                                        <p:strVal val="hidden"/>
                                      </p:to>
                                    </p:set>
                                  </p:childTnLst>
                                </p:cTn>
                              </p:par>
                              <p:par>
                                <p:cTn id="125" presetID="3" presetClass="exit" presetSubtype="0" fill="hold" grpId="1" nodeType="withEffect">
                                  <p:stCondLst>
                                    <p:cond delay="0"/>
                                  </p:stCondLst>
                                  <p:childTnLst>
                                    <p:set>
                                      <p:cBhvr>
                                        <p:cTn id="126" dur="1" fill="hold">
                                          <p:stCondLst>
                                            <p:cond delay="0"/>
                                          </p:stCondLst>
                                        </p:cTn>
                                        <p:tgtEl>
                                          <p:spTgt spid="438284"/>
                                        </p:tgtEl>
                                        <p:attrNameLst>
                                          <p:attrName>style.visibility</p:attrName>
                                        </p:attrNameLst>
                                      </p:cBhvr>
                                      <p:to>
                                        <p:strVal val="hidden"/>
                                      </p:to>
                                    </p:set>
                                  </p:childTnLst>
                                </p:cTn>
                              </p:par>
                              <p:par>
                                <p:cTn id="127" presetID="3" presetClass="exit" presetSubtype="0" fill="hold" grpId="1" nodeType="withEffect">
                                  <p:stCondLst>
                                    <p:cond delay="0"/>
                                  </p:stCondLst>
                                  <p:childTnLst>
                                    <p:set>
                                      <p:cBhvr>
                                        <p:cTn id="128" dur="1" fill="hold">
                                          <p:stCondLst>
                                            <p:cond delay="0"/>
                                          </p:stCondLst>
                                        </p:cTn>
                                        <p:tgtEl>
                                          <p:spTgt spid="438285"/>
                                        </p:tgtEl>
                                        <p:attrNameLst>
                                          <p:attrName>style.visibility</p:attrName>
                                        </p:attrNameLst>
                                      </p:cBhvr>
                                      <p:to>
                                        <p:strVal val="hidden"/>
                                      </p:to>
                                    </p:set>
                                  </p:childTnLst>
                                </p:cTn>
                              </p:par>
                            </p:childTnLst>
                          </p:cTn>
                        </p:par>
                      </p:childTnLst>
                    </p:cTn>
                  </p:par>
                </p:childTnLst>
              </p:cTn>
              <p:nextCondLst>
                <p:cond evt="onClick" delay="0">
                  <p:tgtEl>
                    <p:spTgt spid="438336"/>
                  </p:tgtEl>
                </p:cond>
              </p:nextCondLst>
            </p:seq>
            <p:seq concurrent="1" nextAc="seek">
              <p:cTn id="129" restart="whenNotActive" fill="hold" evtFilter="cancelBubble" nodeType="interactiveSeq">
                <p:stCondLst>
                  <p:cond evt="onClick" delay="0">
                    <p:tgtEl>
                      <p:spTgt spid="78"/>
                    </p:tgtEl>
                  </p:cond>
                </p:stCondLst>
                <p:endSync evt="end" delay="0">
                  <p:rtn val="all"/>
                </p:endSync>
                <p:childTnLst>
                  <p:par>
                    <p:cTn id="130" fill="hold">
                      <p:stCondLst>
                        <p:cond delay="0"/>
                      </p:stCondLst>
                      <p:childTnLst>
                        <p:par>
                          <p:cTn id="131" fill="hold">
                            <p:stCondLst>
                              <p:cond delay="0"/>
                            </p:stCondLst>
                            <p:childTnLst>
                              <p:par>
                                <p:cTn id="132" presetID="10" presetClass="exit" presetSubtype="0" fill="hold" grpId="0" nodeType="afterEffect">
                                  <p:stCondLst>
                                    <p:cond delay="0"/>
                                  </p:stCondLst>
                                  <p:iterate type="lt">
                                    <p:tmPct val="0"/>
                                  </p:iterate>
                                  <p:childTnLst>
                                    <p:animEffect transition="out" filter="fade">
                                      <p:cBhvr>
                                        <p:cTn id="133" dur="500"/>
                                        <p:tgtEl>
                                          <p:spTgt spid="438335">
                                            <p:txEl>
                                              <p:pRg st="0" end="0"/>
                                            </p:txEl>
                                          </p:spTgt>
                                        </p:tgtEl>
                                      </p:cBhvr>
                                    </p:animEffect>
                                    <p:set>
                                      <p:cBhvr>
                                        <p:cTn id="134" dur="1" fill="hold">
                                          <p:stCondLst>
                                            <p:cond delay="499"/>
                                          </p:stCondLst>
                                        </p:cTn>
                                        <p:tgtEl>
                                          <p:spTgt spid="438335">
                                            <p:txEl>
                                              <p:pRg st="0" end="0"/>
                                            </p:txEl>
                                          </p:spTgt>
                                        </p:tgtEl>
                                        <p:attrNameLst>
                                          <p:attrName>style.visibility</p:attrName>
                                        </p:attrNameLst>
                                      </p:cBhvr>
                                      <p:to>
                                        <p:strVal val="hidden"/>
                                      </p:to>
                                    </p:set>
                                  </p:childTnLst>
                                </p:cTn>
                              </p:par>
                            </p:childTnLst>
                          </p:cTn>
                        </p:par>
                        <p:par>
                          <p:cTn id="135" fill="hold">
                            <p:stCondLst>
                              <p:cond delay="500"/>
                            </p:stCondLst>
                            <p:childTnLst>
                              <p:par>
                                <p:cTn id="136" presetID="10" presetClass="exit" presetSubtype="0" fill="hold" grpId="0" nodeType="afterEffect">
                                  <p:stCondLst>
                                    <p:cond delay="0"/>
                                  </p:stCondLst>
                                  <p:iterate type="lt">
                                    <p:tmPct val="0"/>
                                  </p:iterate>
                                  <p:childTnLst>
                                    <p:animEffect transition="out" filter="fade">
                                      <p:cBhvr>
                                        <p:cTn id="137" dur="500"/>
                                        <p:tgtEl>
                                          <p:spTgt spid="438335">
                                            <p:bg/>
                                          </p:spTgt>
                                        </p:tgtEl>
                                      </p:cBhvr>
                                    </p:animEffect>
                                    <p:set>
                                      <p:cBhvr>
                                        <p:cTn id="138" dur="1" fill="hold">
                                          <p:stCondLst>
                                            <p:cond delay="499"/>
                                          </p:stCondLst>
                                        </p:cTn>
                                        <p:tgtEl>
                                          <p:spTgt spid="438335">
                                            <p:bg/>
                                          </p:spTgt>
                                        </p:tgtEl>
                                        <p:attrNameLst>
                                          <p:attrName>style.visibility</p:attrName>
                                        </p:attrNameLst>
                                      </p:cBhvr>
                                      <p:to>
                                        <p:strVal val="hidden"/>
                                      </p:to>
                                    </p:set>
                                  </p:childTnLst>
                                </p:cTn>
                              </p:par>
                            </p:childTnLst>
                          </p:cTn>
                        </p:par>
                      </p:childTnLst>
                    </p:cTn>
                  </p:par>
                </p:childTnLst>
              </p:cTn>
              <p:nextCondLst>
                <p:cond evt="onClick" delay="0">
                  <p:tgtEl>
                    <p:spTgt spid="78"/>
                  </p:tgtEl>
                </p:cond>
              </p:nextCondLst>
            </p:seq>
          </p:childTnLst>
        </p:cTn>
      </p:par>
    </p:tnLst>
    <p:bldLst>
      <p:bldP spid="438275" grpId="0" animBg="1"/>
      <p:bldP spid="438276" grpId="0" animBg="1"/>
      <p:bldP spid="438283" grpId="0" animBg="1"/>
      <p:bldP spid="438283" grpId="1" animBg="1"/>
      <p:bldP spid="438284" grpId="0" animBg="1"/>
      <p:bldP spid="438284" grpId="1" animBg="1"/>
      <p:bldP spid="438285" grpId="0" animBg="1"/>
      <p:bldP spid="438285" grpId="1" animBg="1"/>
      <p:bldP spid="438286" grpId="0" animBg="1"/>
      <p:bldP spid="438286" grpId="1" animBg="1"/>
      <p:bldP spid="438287" grpId="0" animBg="1"/>
      <p:bldP spid="438287" grpId="1" animBg="1"/>
      <p:bldP spid="438287" grpId="2" animBg="1"/>
      <p:bldP spid="438288" grpId="0" animBg="1"/>
      <p:bldP spid="438288" grpId="1" animBg="1"/>
      <p:bldP spid="438289" grpId="0" animBg="1"/>
      <p:bldP spid="438290" grpId="0" animBg="1"/>
      <p:bldP spid="438335" grpId="0" build="allAtOnce" animBg="1" autoUpdateAnimBg="0"/>
      <p:bldP spid="438335" grpId="1" build="allAtOnce" animBg="1" autoUpdateAnimBg="0"/>
      <p:bldP spid="438335" grpId="2" build="allAtOnce" animBg="1" autoUpdateAnimBg="0"/>
      <p:bldP spid="438335" grpId="3" build="allAtOnce" autoUpdateAnimBg="0"/>
      <p:bldP spid="438335" grpId="4" build="allAtOnce" autoUpdateAnimBg="0"/>
      <p:bldP spid="438335" grpId="5" build="allAtOnce"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 name="Picture 110"/>
          <p:cNvPicPr>
            <a:picLocks/>
          </p:cNvPicPr>
          <p:nvPr/>
        </p:nvPicPr>
        <p:blipFill>
          <a:blip r:embed="rId6">
            <a:extLst>
              <a:ext uri="{28A0092B-C50C-407E-A947-70E740481C1C}">
                <a14:useLocalDpi xmlns:a14="http://schemas.microsoft.com/office/drawing/2010/main" val="0"/>
              </a:ext>
            </a:extLst>
          </a:blip>
          <a:stretch>
            <a:fillRect/>
          </a:stretch>
        </p:blipFill>
        <p:spPr>
          <a:xfrm>
            <a:off x="786384" y="1417320"/>
            <a:ext cx="7598664" cy="4187952"/>
          </a:xfrm>
          <a:prstGeom prst="rect">
            <a:avLst/>
          </a:prstGeom>
        </p:spPr>
      </p:pic>
      <p:sp>
        <p:nvSpPr>
          <p:cNvPr id="438274" name="Oval 2"/>
          <p:cNvSpPr>
            <a:spLocks noChangeArrowheads="1"/>
          </p:cNvSpPr>
          <p:nvPr/>
        </p:nvSpPr>
        <p:spPr bwMode="auto">
          <a:xfrm>
            <a:off x="8537575" y="6302375"/>
            <a:ext cx="457200" cy="457200"/>
          </a:xfrm>
          <a:prstGeom prst="ellipse">
            <a:avLst/>
          </a:prstGeom>
          <a:gradFill rotWithShape="1">
            <a:gsLst>
              <a:gs pos="0">
                <a:srgbClr val="FF0000">
                  <a:alpha val="50000"/>
                </a:srgbClr>
              </a:gs>
              <a:gs pos="100000">
                <a:srgbClr val="FF0000">
                  <a:gamma/>
                  <a:shade val="6275"/>
                  <a:invGamma/>
                </a:srgbClr>
              </a:gs>
            </a:gsLst>
            <a:path path="shape">
              <a:fillToRect l="50000" t="50000" r="50000" b="50000"/>
            </a:path>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275" name="Rectangle 3" descr="Small grid">
            <a:hlinkClick r:id="" action="ppaction://macro?name=Score_1"/>
          </p:cNvPr>
          <p:cNvSpPr>
            <a:spLocks noChangeAspect="1" noChangeArrowheads="1"/>
          </p:cNvSpPr>
          <p:nvPr/>
        </p:nvSpPr>
        <p:spPr bwMode="auto">
          <a:xfrm>
            <a:off x="3654425" y="152876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76" name="Rectangle 4" descr="Small grid">
            <a:hlinkClick r:id="" action="ppaction://macro?name=Score_2"/>
          </p:cNvPr>
          <p:cNvSpPr>
            <a:spLocks noChangeAspect="1" noChangeArrowheads="1"/>
          </p:cNvSpPr>
          <p:nvPr/>
        </p:nvSpPr>
        <p:spPr bwMode="auto">
          <a:xfrm>
            <a:off x="3654425" y="256381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77" name="Rectangle 5" descr="Small grid">
            <a:hlinkClick r:id="" action="ppaction://macro?name=Score_3"/>
          </p:cNvPr>
          <p:cNvSpPr>
            <a:spLocks noChangeAspect="1" noChangeArrowheads="1"/>
          </p:cNvSpPr>
          <p:nvPr/>
        </p:nvSpPr>
        <p:spPr bwMode="auto">
          <a:xfrm>
            <a:off x="3654425" y="359251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83" name="WordArt 11"/>
          <p:cNvSpPr>
            <a:spLocks noChangeArrowheads="1" noChangeShapeType="1" noTextEdit="1"/>
          </p:cNvSpPr>
          <p:nvPr/>
        </p:nvSpPr>
        <p:spPr bwMode="auto">
          <a:xfrm>
            <a:off x="7613650" y="171450"/>
            <a:ext cx="423863"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4" name="WordArt 12"/>
          <p:cNvSpPr>
            <a:spLocks noChangeArrowheads="1" noChangeShapeType="1" noTextEdit="1"/>
          </p:cNvSpPr>
          <p:nvPr/>
        </p:nvSpPr>
        <p:spPr bwMode="auto">
          <a:xfrm>
            <a:off x="8086725" y="171450"/>
            <a:ext cx="423863"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5" name="WordArt 13"/>
          <p:cNvSpPr>
            <a:spLocks noChangeArrowheads="1" noChangeShapeType="1" noTextEdit="1"/>
          </p:cNvSpPr>
          <p:nvPr/>
        </p:nvSpPr>
        <p:spPr bwMode="auto">
          <a:xfrm>
            <a:off x="8561388" y="171450"/>
            <a:ext cx="423862"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6" name="WordArt 14"/>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a:ln w="25400">
                  <a:solidFill>
                    <a:schemeClr val="tx1"/>
                  </a:solidFill>
                  <a:miter lim="800000"/>
                  <a:headEnd/>
                  <a:tailEnd/>
                </a:ln>
                <a:solidFill>
                  <a:srgbClr val="FF0000">
                    <a:alpha val="34000"/>
                  </a:srgbClr>
                </a:solidFill>
                <a:effectLst/>
                <a:latin typeface="Arial Black"/>
              </a:rPr>
              <a:t>X</a:t>
            </a:r>
          </a:p>
        </p:txBody>
      </p:sp>
      <p:sp>
        <p:nvSpPr>
          <p:cNvPr id="438287" name="WordArt 15"/>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a:ln w="25400">
                  <a:solidFill>
                    <a:schemeClr val="tx1"/>
                  </a:solidFill>
                  <a:miter lim="800000"/>
                  <a:headEnd/>
                  <a:tailEnd/>
                </a:ln>
                <a:solidFill>
                  <a:srgbClr val="FF0000">
                    <a:alpha val="34000"/>
                  </a:srgbClr>
                </a:solidFill>
                <a:effectLst/>
                <a:latin typeface="Arial Black"/>
              </a:rPr>
              <a:t>X</a:t>
            </a:r>
          </a:p>
        </p:txBody>
      </p:sp>
      <p:sp>
        <p:nvSpPr>
          <p:cNvPr id="438288" name="WordArt 16"/>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dirty="0">
                <a:ln w="25400">
                  <a:solidFill>
                    <a:schemeClr val="tx1"/>
                  </a:solidFill>
                  <a:miter lim="800000"/>
                  <a:headEnd/>
                  <a:tailEnd/>
                </a:ln>
                <a:solidFill>
                  <a:srgbClr val="FF0000">
                    <a:alpha val="34000"/>
                  </a:srgbClr>
                </a:solidFill>
                <a:effectLst/>
                <a:latin typeface="Arial Black"/>
              </a:rPr>
              <a:t>X</a:t>
            </a:r>
          </a:p>
        </p:txBody>
      </p:sp>
      <p:sp>
        <p:nvSpPr>
          <p:cNvPr id="438289" name="Rectangle 17" descr="Small grid"/>
          <p:cNvSpPr>
            <a:spLocks noChangeArrowheads="1"/>
          </p:cNvSpPr>
          <p:nvPr/>
        </p:nvSpPr>
        <p:spPr bwMode="auto">
          <a:xfrm>
            <a:off x="898525" y="152876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1</a:t>
            </a:r>
          </a:p>
        </p:txBody>
      </p:sp>
      <p:sp>
        <p:nvSpPr>
          <p:cNvPr id="438290" name="Rectangle 18" descr="Small grid"/>
          <p:cNvSpPr>
            <a:spLocks noChangeAspect="1" noChangeArrowheads="1"/>
          </p:cNvSpPr>
          <p:nvPr/>
        </p:nvSpPr>
        <p:spPr bwMode="auto">
          <a:xfrm>
            <a:off x="898525" y="256381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2</a:t>
            </a:r>
          </a:p>
        </p:txBody>
      </p:sp>
      <p:sp>
        <p:nvSpPr>
          <p:cNvPr id="438291" name="Rectangle 19" descr="Small grid"/>
          <p:cNvSpPr>
            <a:spLocks noChangeAspect="1" noChangeArrowheads="1"/>
          </p:cNvSpPr>
          <p:nvPr/>
        </p:nvSpPr>
        <p:spPr bwMode="auto">
          <a:xfrm>
            <a:off x="898525" y="359251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3</a:t>
            </a:r>
          </a:p>
        </p:txBody>
      </p:sp>
      <p:pic>
        <p:nvPicPr>
          <p:cNvPr id="438297" name="Picture 25" descr="1">
            <a:hlinkClick r:id="" action="ppaction://macro?name=Score_1"/>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2800" y="2782888"/>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2" name="Picture 30" descr="3">
            <a:hlinkClick r:id="" action="ppaction://macro?name=Score_3"/>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02800" y="4857750"/>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3" name="Picture 31" descr="2">
            <a:hlinkClick r:id="" action="ppaction://macro?name=Score_2"/>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702800" y="3824288"/>
            <a:ext cx="3705225" cy="962025"/>
          </a:xfrm>
          <a:prstGeom prst="rect">
            <a:avLst/>
          </a:prstGeom>
          <a:noFill/>
          <a:extLst>
            <a:ext uri="{909E8E84-426E-40DD-AFC4-6F175D3DCCD1}">
              <a14:hiddenFill xmlns:a14="http://schemas.microsoft.com/office/drawing/2010/main">
                <a:solidFill>
                  <a:srgbClr val="FFFFFF"/>
                </a:solidFill>
              </a14:hiddenFill>
            </a:ext>
          </a:extLst>
        </p:spPr>
      </p:pic>
      <p:grpSp>
        <p:nvGrpSpPr>
          <p:cNvPr id="438305" name="Group 33"/>
          <p:cNvGrpSpPr>
            <a:grpSpLocks/>
          </p:cNvGrpSpPr>
          <p:nvPr/>
        </p:nvGrpSpPr>
        <p:grpSpPr bwMode="auto">
          <a:xfrm>
            <a:off x="9836150" y="-57150"/>
            <a:ext cx="7715250" cy="2333625"/>
            <a:chOff x="6192" y="-276"/>
            <a:chExt cx="4860" cy="1470"/>
          </a:xfrm>
        </p:grpSpPr>
        <p:grpSp>
          <p:nvGrpSpPr>
            <p:cNvPr id="438306" name="Group 34"/>
            <p:cNvGrpSpPr>
              <a:grpSpLocks/>
            </p:cNvGrpSpPr>
            <p:nvPr/>
          </p:nvGrpSpPr>
          <p:grpSpPr bwMode="auto">
            <a:xfrm>
              <a:off x="6192" y="-276"/>
              <a:ext cx="1404" cy="1470"/>
              <a:chOff x="6192" y="-276"/>
              <a:chExt cx="1404" cy="1470"/>
            </a:xfrm>
          </p:grpSpPr>
          <p:sp>
            <p:nvSpPr>
              <p:cNvPr id="438307" name="WordArt 35"/>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08" name="AutoShape 36"/>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09" name="AutoShape 37"/>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10" name="Group 38"/>
            <p:cNvGrpSpPr>
              <a:grpSpLocks/>
            </p:cNvGrpSpPr>
            <p:nvPr/>
          </p:nvGrpSpPr>
          <p:grpSpPr bwMode="auto">
            <a:xfrm>
              <a:off x="7920" y="-276"/>
              <a:ext cx="1404" cy="1470"/>
              <a:chOff x="6192" y="-276"/>
              <a:chExt cx="1404" cy="1470"/>
            </a:xfrm>
          </p:grpSpPr>
          <p:sp>
            <p:nvSpPr>
              <p:cNvPr id="438311" name="WordArt 39"/>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12" name="AutoShape 40"/>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13" name="AutoShape 41"/>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14" name="Group 42"/>
            <p:cNvGrpSpPr>
              <a:grpSpLocks/>
            </p:cNvGrpSpPr>
            <p:nvPr/>
          </p:nvGrpSpPr>
          <p:grpSpPr bwMode="auto">
            <a:xfrm>
              <a:off x="9648" y="-276"/>
              <a:ext cx="1404" cy="1470"/>
              <a:chOff x="6192" y="-276"/>
              <a:chExt cx="1404" cy="1470"/>
            </a:xfrm>
          </p:grpSpPr>
          <p:sp>
            <p:nvSpPr>
              <p:cNvPr id="438315" name="WordArt 43"/>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16" name="AutoShape 44"/>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17" name="AutoShape 45"/>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438318" name="Group 46"/>
          <p:cNvGrpSpPr>
            <a:grpSpLocks/>
          </p:cNvGrpSpPr>
          <p:nvPr/>
        </p:nvGrpSpPr>
        <p:grpSpPr bwMode="auto">
          <a:xfrm>
            <a:off x="9839325" y="-57150"/>
            <a:ext cx="4972050" cy="2333625"/>
            <a:chOff x="6146" y="-2208"/>
            <a:chExt cx="3132" cy="1470"/>
          </a:xfrm>
        </p:grpSpPr>
        <p:grpSp>
          <p:nvGrpSpPr>
            <p:cNvPr id="438319" name="Group 47"/>
            <p:cNvGrpSpPr>
              <a:grpSpLocks/>
            </p:cNvGrpSpPr>
            <p:nvPr/>
          </p:nvGrpSpPr>
          <p:grpSpPr bwMode="auto">
            <a:xfrm>
              <a:off x="6146" y="-2208"/>
              <a:ext cx="1404" cy="1470"/>
              <a:chOff x="6192" y="-276"/>
              <a:chExt cx="1404" cy="1470"/>
            </a:xfrm>
          </p:grpSpPr>
          <p:sp>
            <p:nvSpPr>
              <p:cNvPr id="438320" name="WordArt 48"/>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1" name="AutoShape 49"/>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22" name="AutoShape 50"/>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23" name="Group 51"/>
            <p:cNvGrpSpPr>
              <a:grpSpLocks/>
            </p:cNvGrpSpPr>
            <p:nvPr/>
          </p:nvGrpSpPr>
          <p:grpSpPr bwMode="auto">
            <a:xfrm>
              <a:off x="7874" y="-2208"/>
              <a:ext cx="1404" cy="1470"/>
              <a:chOff x="6192" y="-276"/>
              <a:chExt cx="1404" cy="1470"/>
            </a:xfrm>
          </p:grpSpPr>
          <p:sp>
            <p:nvSpPr>
              <p:cNvPr id="438324" name="WordArt 52"/>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5" name="AutoShape 53"/>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26" name="AutoShape 54"/>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438327" name="Group 55"/>
          <p:cNvGrpSpPr>
            <a:grpSpLocks/>
          </p:cNvGrpSpPr>
          <p:nvPr/>
        </p:nvGrpSpPr>
        <p:grpSpPr bwMode="auto">
          <a:xfrm>
            <a:off x="9836150" y="-57150"/>
            <a:ext cx="2228850" cy="2333625"/>
            <a:chOff x="6192" y="-276"/>
            <a:chExt cx="1404" cy="1470"/>
          </a:xfrm>
        </p:grpSpPr>
        <p:sp>
          <p:nvSpPr>
            <p:cNvPr id="438328" name="WordArt 56"/>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9" name="AutoShape 57"/>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30" name="AutoShape 58"/>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38331" name="Picture 59">
            <a:hlinkClick r:id="" action="ppaction://macro?name=Begin_Round"/>
          </p:cNvPr>
          <p:cNvPicPr>
            <a:picLocks noChangeAspect="1" noChangeArrowheads="1"/>
          </p:cNvPicPr>
          <p:nvPr/>
        </p:nvPicPr>
        <p:blipFill>
          <a:blip r:embed="rId10">
            <a:extLst>
              <a:ext uri="{28A0092B-C50C-407E-A947-70E740481C1C}">
                <a14:useLocalDpi xmlns:a14="http://schemas.microsoft.com/office/drawing/2010/main" val="0"/>
              </a:ext>
            </a:extLst>
          </a:blip>
          <a:stretch>
            <a:fillRect/>
          </a:stretch>
        </p:blipFill>
        <p:spPr bwMode="auto">
          <a:xfrm>
            <a:off x="1362075" y="6355556"/>
            <a:ext cx="952500" cy="357187"/>
          </a:xfrm>
          <a:prstGeom prst="rect">
            <a:avLst/>
          </a:prstGeom>
          <a:noFill/>
          <a:extLst>
            <a:ext uri="{909E8E84-426E-40DD-AFC4-6F175D3DCCD1}">
              <a14:hiddenFill xmlns:a14="http://schemas.microsoft.com/office/drawing/2010/main">
                <a:solidFill>
                  <a:srgbClr val="FFFFFF"/>
                </a:solidFill>
              </a14:hiddenFill>
            </a:ext>
          </a:extLst>
        </p:spPr>
      </p:pic>
      <p:sp>
        <p:nvSpPr>
          <p:cNvPr id="438336" name="Rectangle 64"/>
          <p:cNvSpPr>
            <a:spLocks noChangeArrowheads="1"/>
          </p:cNvSpPr>
          <p:nvPr/>
        </p:nvSpPr>
        <p:spPr bwMode="auto">
          <a:xfrm>
            <a:off x="7453313" y="0"/>
            <a:ext cx="1690687" cy="685800"/>
          </a:xfrm>
          <a:prstGeom prst="rect">
            <a:avLst/>
          </a:prstGeom>
          <a:solidFill>
            <a:schemeClr val="accent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438337" name="Group 65"/>
          <p:cNvGrpSpPr>
            <a:grpSpLocks/>
          </p:cNvGrpSpPr>
          <p:nvPr/>
        </p:nvGrpSpPr>
        <p:grpSpPr bwMode="auto">
          <a:xfrm>
            <a:off x="6394450" y="6324600"/>
            <a:ext cx="2139950" cy="533400"/>
            <a:chOff x="4028" y="3984"/>
            <a:chExt cx="1348" cy="336"/>
          </a:xfrm>
        </p:grpSpPr>
        <p:sp>
          <p:nvSpPr>
            <p:cNvPr id="438338" name="AutoShape 66">
              <a:hlinkClick r:id="" action="ppaction://noaction" highlightClick="1">
                <a:snd r:embed="rId11" name="cheering1.wav"/>
              </a:hlinkClick>
            </p:cNvPr>
            <p:cNvSpPr>
              <a:spLocks noChangeArrowheads="1"/>
            </p:cNvSpPr>
            <p:nvPr/>
          </p:nvSpPr>
          <p:spPr bwMode="auto">
            <a:xfrm>
              <a:off x="4536" y="3984"/>
              <a:ext cx="230" cy="230"/>
            </a:xfrm>
            <a:prstGeom prst="actionButtonSound">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39" name="AutoShape 67">
              <a:hlinkClick r:id="" action="ppaction://noaction" highlightClick="1">
                <a:snd r:embed="rId12" name="tpirhorns.wav"/>
              </a:hlinkClick>
            </p:cNvPr>
            <p:cNvSpPr>
              <a:spLocks noChangeArrowheads="1"/>
            </p:cNvSpPr>
            <p:nvPr/>
          </p:nvSpPr>
          <p:spPr bwMode="auto">
            <a:xfrm>
              <a:off x="4269" y="3984"/>
              <a:ext cx="230" cy="230"/>
            </a:xfrm>
            <a:prstGeom prst="actionButtonSound">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0" name="AutoShape 68">
              <a:hlinkClick r:id="" action="ppaction://noaction" highlightClick="1" endSnd="1"/>
            </p:cNvPr>
            <p:cNvSpPr>
              <a:spLocks noChangeArrowheads="1"/>
            </p:cNvSpPr>
            <p:nvPr/>
          </p:nvSpPr>
          <p:spPr bwMode="auto">
            <a:xfrm>
              <a:off x="5050" y="3984"/>
              <a:ext cx="230" cy="230"/>
            </a:xfrm>
            <a:prstGeom prst="actionButtonSound">
              <a:avLst/>
            </a:prstGeom>
            <a:solidFill>
              <a:srgbClr val="F6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1" name="Text Box 69"/>
            <p:cNvSpPr txBox="1">
              <a:spLocks noChangeArrowheads="1"/>
            </p:cNvSpPr>
            <p:nvPr/>
          </p:nvSpPr>
          <p:spPr bwMode="auto">
            <a:xfrm>
              <a:off x="4508"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Cheer</a:t>
              </a:r>
            </a:p>
          </p:txBody>
        </p:sp>
        <p:sp>
          <p:nvSpPr>
            <p:cNvPr id="438342" name="Text Box 70"/>
            <p:cNvSpPr txBox="1">
              <a:spLocks noChangeArrowheads="1"/>
            </p:cNvSpPr>
            <p:nvPr/>
          </p:nvSpPr>
          <p:spPr bwMode="auto">
            <a:xfrm>
              <a:off x="5007" y="4185"/>
              <a:ext cx="369"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Silence</a:t>
              </a:r>
            </a:p>
          </p:txBody>
        </p:sp>
        <p:sp>
          <p:nvSpPr>
            <p:cNvPr id="438343" name="Text Box 71"/>
            <p:cNvSpPr txBox="1">
              <a:spLocks noChangeArrowheads="1"/>
            </p:cNvSpPr>
            <p:nvPr/>
          </p:nvSpPr>
          <p:spPr bwMode="auto">
            <a:xfrm>
              <a:off x="4253"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Lose</a:t>
              </a:r>
            </a:p>
          </p:txBody>
        </p:sp>
        <p:sp>
          <p:nvSpPr>
            <p:cNvPr id="438344" name="AutoShape 72">
              <a:hlinkClick r:id="" action="ppaction://noaction" highlightClick="1">
                <a:snd r:embed="rId13" name="TV Theme -  Family Feud short.wav"/>
              </a:hlinkClick>
            </p:cNvPr>
            <p:cNvSpPr>
              <a:spLocks noChangeArrowheads="1"/>
            </p:cNvSpPr>
            <p:nvPr/>
          </p:nvSpPr>
          <p:spPr bwMode="auto">
            <a:xfrm>
              <a:off x="4029" y="3984"/>
              <a:ext cx="230" cy="230"/>
            </a:xfrm>
            <a:prstGeom prst="actionButtonSound">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5" name="Text Box 73"/>
            <p:cNvSpPr txBox="1">
              <a:spLocks noChangeArrowheads="1"/>
            </p:cNvSpPr>
            <p:nvPr/>
          </p:nvSpPr>
          <p:spPr bwMode="auto">
            <a:xfrm>
              <a:off x="4028"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Win</a:t>
              </a:r>
            </a:p>
          </p:txBody>
        </p:sp>
        <p:sp>
          <p:nvSpPr>
            <p:cNvPr id="438346" name="AutoShape 74">
              <a:hlinkClick r:id="" action="ppaction://noaction" highlightClick="1">
                <a:snd r:embed="rId14" name="boo3.wav"/>
              </a:hlinkClick>
            </p:cNvPr>
            <p:cNvSpPr>
              <a:spLocks noChangeArrowheads="1"/>
            </p:cNvSpPr>
            <p:nvPr/>
          </p:nvSpPr>
          <p:spPr bwMode="auto">
            <a:xfrm>
              <a:off x="4776" y="3984"/>
              <a:ext cx="230" cy="230"/>
            </a:xfrm>
            <a:prstGeom prst="actionButtonSound">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7" name="Text Box 75"/>
            <p:cNvSpPr txBox="1">
              <a:spLocks noChangeArrowheads="1"/>
            </p:cNvSpPr>
            <p:nvPr/>
          </p:nvSpPr>
          <p:spPr bwMode="auto">
            <a:xfrm>
              <a:off x="4771"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Boo</a:t>
              </a:r>
            </a:p>
          </p:txBody>
        </p:sp>
      </p:grpSp>
      <p:sp>
        <p:nvSpPr>
          <p:cNvPr id="438348" name="Text Box 76"/>
          <p:cNvSpPr txBox="1">
            <a:spLocks noChangeArrowheads="1"/>
          </p:cNvSpPr>
          <p:nvPr/>
        </p:nvSpPr>
        <p:spPr bwMode="auto">
          <a:xfrm>
            <a:off x="152400" y="106363"/>
            <a:ext cx="19970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3200" dirty="0">
                <a:solidFill>
                  <a:schemeClr val="bg1"/>
                </a:solidFill>
                <a:effectLst>
                  <a:outerShdw blurRad="38100" dist="38100" dir="2700000" algn="tl">
                    <a:srgbClr val="000000"/>
                  </a:outerShdw>
                </a:effectLst>
                <a:latin typeface="Swis721 Hv BT" pitchFamily="34" charset="0"/>
              </a:rPr>
              <a:t>Round 3</a:t>
            </a:r>
          </a:p>
        </p:txBody>
      </p:sp>
      <p:sp>
        <p:nvSpPr>
          <p:cNvPr id="438335" name="Rectangle 63"/>
          <p:cNvSpPr>
            <a:spLocks noChangeArrowheads="1"/>
          </p:cNvSpPr>
          <p:nvPr/>
        </p:nvSpPr>
        <p:spPr bwMode="auto">
          <a:xfrm>
            <a:off x="9688513" y="-1447800"/>
            <a:ext cx="7472362" cy="4191016"/>
          </a:xfrm>
          <a:prstGeom prst="rect">
            <a:avLst/>
          </a:prstGeom>
          <a:gradFill rotWithShape="0">
            <a:gsLst>
              <a:gs pos="0">
                <a:srgbClr val="FFFFFF">
                  <a:gamma/>
                  <a:shade val="46275"/>
                  <a:invGamma/>
                </a:srgbClr>
              </a:gs>
              <a:gs pos="50000">
                <a:srgbClr val="FFFFFF">
                  <a:alpha val="70000"/>
                </a:srgbClr>
              </a:gs>
              <a:gs pos="100000">
                <a:srgbClr val="FFFFFF">
                  <a:gamma/>
                  <a:shade val="46275"/>
                  <a:invGamma/>
                </a:srgbClr>
              </a:gs>
            </a:gsLst>
            <a:lin ang="2700000" scaled="1"/>
          </a:gra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normAutofit/>
          </a:bodyPr>
          <a:lstStyle/>
          <a:p>
            <a:pPr algn="ctr"/>
            <a:r>
              <a:rPr lang="en-US" altLang="en-US" sz="4400" b="1" dirty="0">
                <a:effectLst>
                  <a:outerShdw blurRad="38100" dist="38100" dir="2700000" algn="tl">
                    <a:srgbClr val="C0C0C0"/>
                  </a:outerShdw>
                </a:effectLst>
              </a:rPr>
              <a:t>Question</a:t>
            </a:r>
          </a:p>
        </p:txBody>
      </p:sp>
      <p:pic>
        <p:nvPicPr>
          <p:cNvPr id="78" name="Picture 100">
            <a:hlinkClick r:id="" action="ppaction://macro?name=Begin_Round"/>
          </p:cNvPr>
          <p:cNvPicPr>
            <a:picLocks noChangeAspect="1" noChangeArrowheads="1"/>
          </p:cNvPicPr>
          <p:nvPr/>
        </p:nvPicPr>
        <p:blipFill>
          <a:blip r:embed="rId15">
            <a:extLst>
              <a:ext uri="{28A0092B-C50C-407E-A947-70E740481C1C}">
                <a14:useLocalDpi xmlns:a14="http://schemas.microsoft.com/office/drawing/2010/main" val="0"/>
              </a:ext>
            </a:extLst>
          </a:blip>
          <a:stretch>
            <a:fillRect/>
          </a:stretch>
        </p:blipFill>
        <p:spPr bwMode="auto">
          <a:xfrm>
            <a:off x="2552700" y="6355556"/>
            <a:ext cx="952500" cy="357187"/>
          </a:xfrm>
          <a:prstGeom prst="rect">
            <a:avLst/>
          </a:prstGeom>
          <a:noFill/>
          <a:extLst>
            <a:ext uri="{909E8E84-426E-40DD-AFC4-6F175D3DCCD1}">
              <a14:hiddenFill xmlns:a14="http://schemas.microsoft.com/office/drawing/2010/main">
                <a:solidFill>
                  <a:srgbClr val="FFFFFF"/>
                </a:solidFill>
              </a14:hiddenFill>
            </a:ext>
          </a:extLst>
        </p:spPr>
      </p:pic>
      <p:grpSp>
        <p:nvGrpSpPr>
          <p:cNvPr id="438332" name="Group 60"/>
          <p:cNvGrpSpPr>
            <a:grpSpLocks/>
          </p:cNvGrpSpPr>
          <p:nvPr/>
        </p:nvGrpSpPr>
        <p:grpSpPr bwMode="auto">
          <a:xfrm>
            <a:off x="9688513" y="2743216"/>
            <a:ext cx="7472362" cy="4113198"/>
            <a:chOff x="-4707" y="1776"/>
            <a:chExt cx="4707" cy="2567"/>
          </a:xfrm>
        </p:grpSpPr>
        <p:sp>
          <p:nvSpPr>
            <p:cNvPr id="438333" name="Rectangle 61"/>
            <p:cNvSpPr>
              <a:spLocks noChangeArrowheads="1"/>
            </p:cNvSpPr>
            <p:nvPr/>
          </p:nvSpPr>
          <p:spPr bwMode="auto">
            <a:xfrm>
              <a:off x="-4707" y="1776"/>
              <a:ext cx="4707" cy="2567"/>
            </a:xfrm>
            <a:prstGeom prst="rect">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sz="6600" b="1">
                <a:effectLst>
                  <a:outerShdw blurRad="38100" dist="38100" dir="2700000" algn="tl">
                    <a:srgbClr val="C0C0C0"/>
                  </a:outerShdw>
                </a:effectLst>
              </a:endParaRPr>
            </a:p>
          </p:txBody>
        </p:sp>
        <p:pic>
          <p:nvPicPr>
            <p:cNvPr id="438334" name="Picture 62"/>
            <p:cNvPicPr>
              <a:picLocks noChangeAspect="1" noChangeArrowheads="1"/>
            </p:cNvPicPr>
            <p:nvPr/>
          </p:nvPicPr>
          <p:blipFill>
            <a:blip r:embed="rId16">
              <a:extLst>
                <a:ext uri="{28A0092B-C50C-407E-A947-70E740481C1C}">
                  <a14:useLocalDpi xmlns:a14="http://schemas.microsoft.com/office/drawing/2010/main" val="0"/>
                </a:ext>
              </a:extLst>
            </a:blip>
            <a:stretch>
              <a:fillRect/>
            </a:stretch>
          </p:blipFill>
          <p:spPr bwMode="auto">
            <a:xfrm>
              <a:off x="-4032" y="1935"/>
              <a:ext cx="3363" cy="2248"/>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987029781"/>
      </p:ext>
    </p:extLst>
  </p:cSld>
  <p:clrMapOvr>
    <a:masterClrMapping/>
  </p:clrMapOvr>
  <p:transition advClick="0">
    <p:push/>
    <p:sndAc>
      <p:stSnd>
        <p:snd r:embed="rId3" name="TV Theme -  Family Feud transition.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path" presetSubtype="0" fill="hold" nodeType="withEffect">
                                  <p:stCondLst>
                                    <p:cond delay="0"/>
                                  </p:stCondLst>
                                  <p:childTnLst>
                                    <p:animMotion origin="layout" path="M -0.96736 -0.19098 L -0.96736 -0.19098 " pathEditMode="fixed" rAng="0" ptsTypes="AA">
                                      <p:cBhvr>
                                        <p:cTn id="6" dur="10" fill="hold"/>
                                        <p:tgtEl>
                                          <p:spTgt spid="438332"/>
                                        </p:tgtEl>
                                        <p:attrNameLst>
                                          <p:attrName>ppt_x</p:attrName>
                                          <p:attrName>ppt_y</p:attrName>
                                        </p:attrNameLst>
                                      </p:cBhvr>
                                      <p:rCtr x="0" y="0"/>
                                    </p:animMotion>
                                  </p:childTnLst>
                                </p:cTn>
                              </p:par>
                            </p:childTnLst>
                          </p:cTn>
                        </p:par>
                        <p:par>
                          <p:cTn id="7" fill="hold">
                            <p:stCondLst>
                              <p:cond delay="10"/>
                            </p:stCondLst>
                            <p:childTnLst>
                              <p:par>
                                <p:cTn id="8" presetID="1" presetClass="entr" presetSubtype="0" fill="hold" grpId="0" nodeType="afterEffect">
                                  <p:stCondLst>
                                    <p:cond delay="0"/>
                                  </p:stCondLst>
                                  <p:childTnLst>
                                    <p:set>
                                      <p:cBhvr>
                                        <p:cTn id="9" dur="1" fill="hold">
                                          <p:stCondLst>
                                            <p:cond delay="0"/>
                                          </p:stCondLst>
                                        </p:cTn>
                                        <p:tgtEl>
                                          <p:spTgt spid="438289"/>
                                        </p:tgtEl>
                                        <p:attrNameLst>
                                          <p:attrName>style.visibility</p:attrName>
                                        </p:attrNameLst>
                                      </p:cBhvr>
                                      <p:to>
                                        <p:strVal val="visible"/>
                                      </p:to>
                                    </p:set>
                                  </p:childTnLst>
                                </p:cTn>
                              </p:par>
                            </p:childTnLst>
                          </p:cTn>
                        </p:par>
                        <p:par>
                          <p:cTn id="10" fill="hold">
                            <p:stCondLst>
                              <p:cond delay="10"/>
                            </p:stCondLst>
                            <p:childTnLst>
                              <p:par>
                                <p:cTn id="11" presetID="1" presetClass="entr" presetSubtype="0" fill="hold" grpId="0" nodeType="afterEffect">
                                  <p:stCondLst>
                                    <p:cond delay="0"/>
                                  </p:stCondLst>
                                  <p:childTnLst>
                                    <p:set>
                                      <p:cBhvr>
                                        <p:cTn id="12" dur="1" fill="hold">
                                          <p:stCondLst>
                                            <p:cond delay="0"/>
                                          </p:stCondLst>
                                        </p:cTn>
                                        <p:tgtEl>
                                          <p:spTgt spid="438290"/>
                                        </p:tgtEl>
                                        <p:attrNameLst>
                                          <p:attrName>style.visibility</p:attrName>
                                        </p:attrNameLst>
                                      </p:cBhvr>
                                      <p:to>
                                        <p:strVal val="visible"/>
                                      </p:to>
                                    </p:set>
                                  </p:childTnLst>
                                </p:cTn>
                              </p:par>
                            </p:childTnLst>
                          </p:cTn>
                        </p:par>
                        <p:par>
                          <p:cTn id="13" fill="hold">
                            <p:stCondLst>
                              <p:cond delay="10"/>
                            </p:stCondLst>
                            <p:childTnLst>
                              <p:par>
                                <p:cTn id="14" presetID="1" presetClass="entr" presetSubtype="0" fill="hold" grpId="0" nodeType="afterEffect">
                                  <p:stCondLst>
                                    <p:cond delay="0"/>
                                  </p:stCondLst>
                                  <p:childTnLst>
                                    <p:set>
                                      <p:cBhvr>
                                        <p:cTn id="15" dur="1" fill="hold">
                                          <p:stCondLst>
                                            <p:cond delay="0"/>
                                          </p:stCondLst>
                                        </p:cTn>
                                        <p:tgtEl>
                                          <p:spTgt spid="438291"/>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111"/>
                                        </p:tgtEl>
                                        <p:attrNameLst>
                                          <p:attrName>style.visibility</p:attrName>
                                        </p:attrNameLst>
                                      </p:cBhvr>
                                      <p:to>
                                        <p:strVal val="visible"/>
                                      </p:to>
                                    </p:set>
                                  </p:childTnLst>
                                </p:cTn>
                              </p:par>
                              <p:par>
                                <p:cTn id="18" presetID="1" presetClass="entr" presetSubtype="0" fill="hold" grpId="0" nodeType="withEffect">
                                  <p:stCondLst>
                                    <p:cond delay="0"/>
                                  </p:stCondLst>
                                  <p:childTnLst>
                                    <p:set>
                                      <p:cBhvr>
                                        <p:cTn id="19" dur="1" fill="hold">
                                          <p:stCondLst>
                                            <p:cond delay="0"/>
                                          </p:stCondLst>
                                        </p:cTn>
                                        <p:tgtEl>
                                          <p:spTgt spid="438275"/>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438276"/>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43827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 restart="whenNotActive" fill="hold" evtFilter="cancelBubble" nodeType="interactiveSeq">
                <p:stCondLst>
                  <p:cond evt="onClick" delay="0">
                    <p:tgtEl>
                      <p:spTgt spid="438286"/>
                    </p:tgtEl>
                  </p:cond>
                </p:stCondLst>
                <p:endSync evt="end" delay="0">
                  <p:rtn val="all"/>
                </p:endSync>
                <p:childTnLst>
                  <p:par>
                    <p:cTn id="25" fill="hold" nodeType="clickPar">
                      <p:stCondLst>
                        <p:cond delay="0"/>
                      </p:stCondLst>
                      <p:childTnLst>
                        <p:par>
                          <p:cTn id="26" fill="hold" nodeType="withGroup">
                            <p:stCondLst>
                              <p:cond delay="0"/>
                            </p:stCondLst>
                            <p:childTnLst>
                              <p:par>
                                <p:cTn id="27" presetID="42" presetClass="path" presetSubtype="0" fill="hold" nodeType="withEffect">
                                  <p:stCondLst>
                                    <p:cond delay="0"/>
                                  </p:stCondLst>
                                  <p:childTnLst>
                                    <p:animMotion origin="layout" path="M -0.69688 0.34699 L -0.69688 0.34699 " pathEditMode="fixed" rAng="0" ptsTypes="AA">
                                      <p:cBhvr>
                                        <p:cTn id="28" dur="10" fill="hold"/>
                                        <p:tgtEl>
                                          <p:spTgt spid="438327"/>
                                        </p:tgtEl>
                                        <p:attrNameLst>
                                          <p:attrName>ppt_x</p:attrName>
                                          <p:attrName>ppt_y</p:attrName>
                                        </p:attrNameLst>
                                      </p:cBhvr>
                                      <p:rCtr x="0" y="0"/>
                                    </p:animMotion>
                                  </p:childTnLst>
                                </p:cTn>
                              </p:par>
                              <p:par>
                                <p:cTn id="29" presetID="3" presetClass="entr" presetSubtype="0" fill="hold" grpId="0" nodeType="withEffect">
                                  <p:stCondLst>
                                    <p:cond delay="0"/>
                                  </p:stCondLst>
                                  <p:childTnLst>
                                    <p:set>
                                      <p:cBhvr>
                                        <p:cTn id="30" dur="1" fill="hold">
                                          <p:stCondLst>
                                            <p:cond delay="0"/>
                                          </p:stCondLst>
                                        </p:cTn>
                                        <p:tgtEl>
                                          <p:spTgt spid="438283"/>
                                        </p:tgtEl>
                                        <p:attrNameLst>
                                          <p:attrName>style.visibility</p:attrName>
                                        </p:attrNameLst>
                                      </p:cBhvr>
                                      <p:to>
                                        <p:strVal val="visible"/>
                                      </p:to>
                                    </p:set>
                                  </p:childTnLst>
                                </p:cTn>
                              </p:par>
                              <p:par>
                                <p:cTn id="31" presetID="3" presetClass="exit" presetSubtype="0" fill="hold" grpId="0" nodeType="withEffect">
                                  <p:stCondLst>
                                    <p:cond delay="0"/>
                                  </p:stCondLst>
                                  <p:childTnLst>
                                    <p:set>
                                      <p:cBhvr>
                                        <p:cTn id="32" dur="1" fill="hold">
                                          <p:stCondLst>
                                            <p:cond delay="0"/>
                                          </p:stCondLst>
                                        </p:cTn>
                                        <p:tgtEl>
                                          <p:spTgt spid="438286"/>
                                        </p:tgtEl>
                                        <p:attrNameLst>
                                          <p:attrName>style.visibility</p:attrName>
                                        </p:attrNameLst>
                                      </p:cBhvr>
                                      <p:to>
                                        <p:strVal val="hidden"/>
                                      </p:to>
                                    </p:set>
                                  </p:childTnLst>
                                </p:cTn>
                              </p:par>
                              <p:par>
                                <p:cTn id="33" presetID="3" presetClass="entr" presetSubtype="0" fill="hold" grpId="0" nodeType="withEffect">
                                  <p:stCondLst>
                                    <p:cond delay="0"/>
                                  </p:stCondLst>
                                  <p:childTnLst>
                                    <p:set>
                                      <p:cBhvr>
                                        <p:cTn id="34" dur="1" fill="hold">
                                          <p:stCondLst>
                                            <p:cond delay="0"/>
                                          </p:stCondLst>
                                        </p:cTn>
                                        <p:tgtEl>
                                          <p:spTgt spid="438287"/>
                                        </p:tgtEl>
                                        <p:attrNameLst>
                                          <p:attrName>style.visibility</p:attrName>
                                        </p:attrNameLst>
                                      </p:cBhvr>
                                      <p:to>
                                        <p:strVal val="visible"/>
                                      </p:to>
                                    </p:set>
                                  </p:childTnLst>
                                </p:cTn>
                              </p:par>
                              <p:par>
                                <p:cTn id="35" presetID="10" presetClass="entr" presetSubtype="0" fill="hold" nodeType="withEffect">
                                  <p:stCondLst>
                                    <p:cond delay="0"/>
                                  </p:stCondLst>
                                  <p:childTnLst>
                                    <p:set>
                                      <p:cBhvr>
                                        <p:cTn id="36" dur="1" fill="hold">
                                          <p:stCondLst>
                                            <p:cond delay="0"/>
                                          </p:stCondLst>
                                        </p:cTn>
                                        <p:tgtEl>
                                          <p:spTgt spid="438327"/>
                                        </p:tgtEl>
                                        <p:attrNameLst>
                                          <p:attrName>style.visibility</p:attrName>
                                        </p:attrNameLst>
                                      </p:cBhvr>
                                      <p:to>
                                        <p:strVal val="visible"/>
                                      </p:to>
                                    </p:set>
                                    <p:animEffect transition="in" filter="fade">
                                      <p:cBhvr>
                                        <p:cTn id="37" dur="200"/>
                                        <p:tgtEl>
                                          <p:spTgt spid="438327"/>
                                        </p:tgtEl>
                                      </p:cBhvr>
                                    </p:animEffect>
                                  </p:childTnLst>
                                  <p:subTnLst>
                                    <p:audio>
                                      <p:cMediaNode>
                                        <p:cTn display="0" masterRel="sameClick">
                                          <p:stCondLst>
                                            <p:cond evt="begin" delay="0">
                                              <p:tn val="35"/>
                                            </p:cond>
                                          </p:stCondLst>
                                          <p:endCondLst>
                                            <p:cond evt="onStopAudio" delay="0">
                                              <p:tgtEl>
                                                <p:sldTgt/>
                                              </p:tgtEl>
                                            </p:cond>
                                          </p:endCondLst>
                                        </p:cTn>
                                        <p:tgtEl>
                                          <p:sndTgt r:embed="rId4" name="Buzzer.wav"/>
                                        </p:tgtEl>
                                      </p:cMediaNode>
                                    </p:audio>
                                  </p:subTnLst>
                                </p:cTn>
                              </p:par>
                            </p:childTnLst>
                          </p:cTn>
                        </p:par>
                        <p:par>
                          <p:cTn id="38" fill="hold" nodeType="afterGroup">
                            <p:stCondLst>
                              <p:cond delay="200"/>
                            </p:stCondLst>
                            <p:childTnLst>
                              <p:par>
                                <p:cTn id="39" presetID="10" presetClass="exit" presetSubtype="0" fill="hold" nodeType="afterEffect">
                                  <p:stCondLst>
                                    <p:cond delay="500"/>
                                  </p:stCondLst>
                                  <p:childTnLst>
                                    <p:animEffect transition="out" filter="fade">
                                      <p:cBhvr>
                                        <p:cTn id="40" dur="200"/>
                                        <p:tgtEl>
                                          <p:spTgt spid="438327"/>
                                        </p:tgtEl>
                                      </p:cBhvr>
                                    </p:animEffect>
                                    <p:set>
                                      <p:cBhvr>
                                        <p:cTn id="41" dur="1" fill="hold">
                                          <p:stCondLst>
                                            <p:cond delay="199"/>
                                          </p:stCondLst>
                                        </p:cTn>
                                        <p:tgtEl>
                                          <p:spTgt spid="438327"/>
                                        </p:tgtEl>
                                        <p:attrNameLst>
                                          <p:attrName>style.visibility</p:attrName>
                                        </p:attrNameLst>
                                      </p:cBhvr>
                                      <p:to>
                                        <p:strVal val="hidden"/>
                                      </p:to>
                                    </p:set>
                                  </p:childTnLst>
                                </p:cTn>
                              </p:par>
                            </p:childTnLst>
                          </p:cTn>
                        </p:par>
                      </p:childTnLst>
                    </p:cTn>
                  </p:par>
                </p:childTnLst>
              </p:cTn>
              <p:nextCondLst>
                <p:cond evt="onClick" delay="0">
                  <p:tgtEl>
                    <p:spTgt spid="438286"/>
                  </p:tgtEl>
                </p:cond>
              </p:nextCondLst>
            </p:seq>
            <p:seq concurrent="1" nextAc="seek">
              <p:cTn id="42" restart="whenNotActive" fill="hold" evtFilter="cancelBubble" nodeType="interactiveSeq">
                <p:stCondLst>
                  <p:cond evt="onClick" delay="0">
                    <p:tgtEl>
                      <p:spTgt spid="438287"/>
                    </p:tgtEl>
                  </p:cond>
                </p:stCondLst>
                <p:endSync evt="end" delay="0">
                  <p:rtn val="all"/>
                </p:endSync>
                <p:childTnLst>
                  <p:par>
                    <p:cTn id="43" fill="hold" nodeType="clickPar">
                      <p:stCondLst>
                        <p:cond delay="0"/>
                      </p:stCondLst>
                      <p:childTnLst>
                        <p:par>
                          <p:cTn id="44" fill="hold" nodeType="withGroup">
                            <p:stCondLst>
                              <p:cond delay="0"/>
                            </p:stCondLst>
                            <p:childTnLst>
                              <p:par>
                                <p:cTn id="45" presetID="42" presetClass="path" presetSubtype="0" fill="hold" nodeType="withEffect">
                                  <p:stCondLst>
                                    <p:cond delay="0"/>
                                  </p:stCondLst>
                                  <p:childTnLst>
                                    <p:animMotion origin="layout" path="M -0.84723 0.34699 L -0.84723 0.34699 " pathEditMode="fixed" rAng="0" ptsTypes="AA">
                                      <p:cBhvr>
                                        <p:cTn id="46" dur="10" fill="hold"/>
                                        <p:tgtEl>
                                          <p:spTgt spid="438318"/>
                                        </p:tgtEl>
                                        <p:attrNameLst>
                                          <p:attrName>ppt_x</p:attrName>
                                          <p:attrName>ppt_y</p:attrName>
                                        </p:attrNameLst>
                                      </p:cBhvr>
                                      <p:rCtr x="0" y="0"/>
                                    </p:animMotion>
                                  </p:childTnLst>
                                </p:cTn>
                              </p:par>
                              <p:par>
                                <p:cTn id="47" presetID="3" presetClass="entr" presetSubtype="0" fill="hold" grpId="0" nodeType="withEffect">
                                  <p:stCondLst>
                                    <p:cond delay="0"/>
                                  </p:stCondLst>
                                  <p:childTnLst>
                                    <p:set>
                                      <p:cBhvr>
                                        <p:cTn id="48" dur="1" fill="hold">
                                          <p:stCondLst>
                                            <p:cond delay="0"/>
                                          </p:stCondLst>
                                        </p:cTn>
                                        <p:tgtEl>
                                          <p:spTgt spid="438284"/>
                                        </p:tgtEl>
                                        <p:attrNameLst>
                                          <p:attrName>style.visibility</p:attrName>
                                        </p:attrNameLst>
                                      </p:cBhvr>
                                      <p:to>
                                        <p:strVal val="visible"/>
                                      </p:to>
                                    </p:set>
                                  </p:childTnLst>
                                </p:cTn>
                              </p:par>
                              <p:par>
                                <p:cTn id="49" presetID="3" presetClass="exit" presetSubtype="0" fill="hold" grpId="1" nodeType="withEffect">
                                  <p:stCondLst>
                                    <p:cond delay="0"/>
                                  </p:stCondLst>
                                  <p:childTnLst>
                                    <p:set>
                                      <p:cBhvr>
                                        <p:cTn id="50" dur="1" fill="hold">
                                          <p:stCondLst>
                                            <p:cond delay="0"/>
                                          </p:stCondLst>
                                        </p:cTn>
                                        <p:tgtEl>
                                          <p:spTgt spid="438287"/>
                                        </p:tgtEl>
                                        <p:attrNameLst>
                                          <p:attrName>style.visibility</p:attrName>
                                        </p:attrNameLst>
                                      </p:cBhvr>
                                      <p:to>
                                        <p:strVal val="hidden"/>
                                      </p:to>
                                    </p:set>
                                  </p:childTnLst>
                                </p:cTn>
                              </p:par>
                              <p:par>
                                <p:cTn id="51" presetID="3" presetClass="entr" presetSubtype="0" fill="hold" grpId="0" nodeType="withEffect">
                                  <p:stCondLst>
                                    <p:cond delay="0"/>
                                  </p:stCondLst>
                                  <p:childTnLst>
                                    <p:set>
                                      <p:cBhvr>
                                        <p:cTn id="52" dur="1" fill="hold">
                                          <p:stCondLst>
                                            <p:cond delay="0"/>
                                          </p:stCondLst>
                                        </p:cTn>
                                        <p:tgtEl>
                                          <p:spTgt spid="438288"/>
                                        </p:tgtEl>
                                        <p:attrNameLst>
                                          <p:attrName>style.visibility</p:attrName>
                                        </p:attrNameLst>
                                      </p:cBhvr>
                                      <p:to>
                                        <p:strVal val="visible"/>
                                      </p:to>
                                    </p:set>
                                  </p:childTnLst>
                                </p:cTn>
                              </p:par>
                              <p:par>
                                <p:cTn id="53" presetID="10" presetClass="entr" presetSubtype="0" fill="hold" nodeType="withEffect">
                                  <p:stCondLst>
                                    <p:cond delay="0"/>
                                  </p:stCondLst>
                                  <p:childTnLst>
                                    <p:set>
                                      <p:cBhvr>
                                        <p:cTn id="54" dur="1" fill="hold">
                                          <p:stCondLst>
                                            <p:cond delay="0"/>
                                          </p:stCondLst>
                                        </p:cTn>
                                        <p:tgtEl>
                                          <p:spTgt spid="438318"/>
                                        </p:tgtEl>
                                        <p:attrNameLst>
                                          <p:attrName>style.visibility</p:attrName>
                                        </p:attrNameLst>
                                      </p:cBhvr>
                                      <p:to>
                                        <p:strVal val="visible"/>
                                      </p:to>
                                    </p:set>
                                    <p:animEffect transition="in" filter="fade">
                                      <p:cBhvr>
                                        <p:cTn id="55" dur="200"/>
                                        <p:tgtEl>
                                          <p:spTgt spid="438318"/>
                                        </p:tgtEl>
                                      </p:cBhvr>
                                    </p:animEffect>
                                  </p:childTnLst>
                                  <p:subTnLst>
                                    <p:audio>
                                      <p:cMediaNode>
                                        <p:cTn display="0" masterRel="sameClick">
                                          <p:stCondLst>
                                            <p:cond evt="begin" delay="0">
                                              <p:tn val="53"/>
                                            </p:cond>
                                          </p:stCondLst>
                                          <p:endCondLst>
                                            <p:cond evt="onStopAudio" delay="0">
                                              <p:tgtEl>
                                                <p:sldTgt/>
                                              </p:tgtEl>
                                            </p:cond>
                                          </p:endCondLst>
                                        </p:cTn>
                                        <p:tgtEl>
                                          <p:sndTgt r:embed="rId4" name="Buzzer.wav"/>
                                        </p:tgtEl>
                                      </p:cMediaNode>
                                    </p:audio>
                                  </p:subTnLst>
                                </p:cTn>
                              </p:par>
                            </p:childTnLst>
                          </p:cTn>
                        </p:par>
                        <p:par>
                          <p:cTn id="56" fill="hold" nodeType="afterGroup">
                            <p:stCondLst>
                              <p:cond delay="200"/>
                            </p:stCondLst>
                            <p:childTnLst>
                              <p:par>
                                <p:cTn id="57" presetID="10" presetClass="exit" presetSubtype="0" fill="hold" nodeType="afterEffect">
                                  <p:stCondLst>
                                    <p:cond delay="500"/>
                                  </p:stCondLst>
                                  <p:childTnLst>
                                    <p:animEffect transition="out" filter="fade">
                                      <p:cBhvr>
                                        <p:cTn id="58" dur="200"/>
                                        <p:tgtEl>
                                          <p:spTgt spid="438318"/>
                                        </p:tgtEl>
                                      </p:cBhvr>
                                    </p:animEffect>
                                    <p:set>
                                      <p:cBhvr>
                                        <p:cTn id="59" dur="1" fill="hold">
                                          <p:stCondLst>
                                            <p:cond delay="199"/>
                                          </p:stCondLst>
                                        </p:cTn>
                                        <p:tgtEl>
                                          <p:spTgt spid="438318"/>
                                        </p:tgtEl>
                                        <p:attrNameLst>
                                          <p:attrName>style.visibility</p:attrName>
                                        </p:attrNameLst>
                                      </p:cBhvr>
                                      <p:to>
                                        <p:strVal val="hidden"/>
                                      </p:to>
                                    </p:set>
                                  </p:childTnLst>
                                </p:cTn>
                              </p:par>
                            </p:childTnLst>
                          </p:cTn>
                        </p:par>
                      </p:childTnLst>
                    </p:cTn>
                  </p:par>
                </p:childTnLst>
              </p:cTn>
              <p:nextCondLst>
                <p:cond evt="onClick" delay="0">
                  <p:tgtEl>
                    <p:spTgt spid="438287"/>
                  </p:tgtEl>
                </p:cond>
              </p:nextCondLst>
            </p:seq>
            <p:seq concurrent="1" nextAc="seek">
              <p:cTn id="60" restart="whenNotActive" fill="hold" evtFilter="cancelBubble" nodeType="interactiveSeq">
                <p:stCondLst>
                  <p:cond evt="onClick" delay="0">
                    <p:tgtEl>
                      <p:spTgt spid="438288"/>
                    </p:tgtEl>
                  </p:cond>
                </p:stCondLst>
                <p:endSync evt="end" delay="0">
                  <p:rtn val="all"/>
                </p:endSync>
                <p:childTnLst>
                  <p:par>
                    <p:cTn id="61" fill="hold" nodeType="clickPar">
                      <p:stCondLst>
                        <p:cond delay="0"/>
                      </p:stCondLst>
                      <p:childTnLst>
                        <p:par>
                          <p:cTn id="62" fill="hold" nodeType="withGroup">
                            <p:stCondLst>
                              <p:cond delay="0"/>
                            </p:stCondLst>
                            <p:childTnLst>
                              <p:par>
                                <p:cTn id="63" presetID="42" presetClass="path" presetSubtype="0" fill="hold" nodeType="withEffect">
                                  <p:stCondLst>
                                    <p:cond delay="0"/>
                                  </p:stCondLst>
                                  <p:childTnLst>
                                    <p:animMotion origin="layout" path="M -0.99688 0.34699 L -0.99688 0.34699 " pathEditMode="fixed" rAng="0" ptsTypes="AA">
                                      <p:cBhvr>
                                        <p:cTn id="64" dur="10" fill="hold"/>
                                        <p:tgtEl>
                                          <p:spTgt spid="438305"/>
                                        </p:tgtEl>
                                        <p:attrNameLst>
                                          <p:attrName>ppt_x</p:attrName>
                                          <p:attrName>ppt_y</p:attrName>
                                        </p:attrNameLst>
                                      </p:cBhvr>
                                      <p:rCtr x="0" y="0"/>
                                    </p:animMotion>
                                  </p:childTnLst>
                                </p:cTn>
                              </p:par>
                              <p:par>
                                <p:cTn id="65" presetID="3" presetClass="entr" presetSubtype="0" fill="hold" grpId="0" nodeType="withEffect">
                                  <p:stCondLst>
                                    <p:cond delay="0"/>
                                  </p:stCondLst>
                                  <p:childTnLst>
                                    <p:set>
                                      <p:cBhvr>
                                        <p:cTn id="66" dur="1" fill="hold">
                                          <p:stCondLst>
                                            <p:cond delay="0"/>
                                          </p:stCondLst>
                                        </p:cTn>
                                        <p:tgtEl>
                                          <p:spTgt spid="438285"/>
                                        </p:tgtEl>
                                        <p:attrNameLst>
                                          <p:attrName>style.visibility</p:attrName>
                                        </p:attrNameLst>
                                      </p:cBhvr>
                                      <p:to>
                                        <p:strVal val="visible"/>
                                      </p:to>
                                    </p:set>
                                  </p:childTnLst>
                                </p:cTn>
                              </p:par>
                              <p:par>
                                <p:cTn id="67" presetID="10" presetClass="entr" presetSubtype="0" fill="hold" nodeType="withEffect">
                                  <p:stCondLst>
                                    <p:cond delay="0"/>
                                  </p:stCondLst>
                                  <p:childTnLst>
                                    <p:set>
                                      <p:cBhvr>
                                        <p:cTn id="68" dur="1" fill="hold">
                                          <p:stCondLst>
                                            <p:cond delay="0"/>
                                          </p:stCondLst>
                                        </p:cTn>
                                        <p:tgtEl>
                                          <p:spTgt spid="438305"/>
                                        </p:tgtEl>
                                        <p:attrNameLst>
                                          <p:attrName>style.visibility</p:attrName>
                                        </p:attrNameLst>
                                      </p:cBhvr>
                                      <p:to>
                                        <p:strVal val="visible"/>
                                      </p:to>
                                    </p:set>
                                    <p:animEffect transition="in" filter="fade">
                                      <p:cBhvr>
                                        <p:cTn id="69" dur="200"/>
                                        <p:tgtEl>
                                          <p:spTgt spid="438305"/>
                                        </p:tgtEl>
                                      </p:cBhvr>
                                    </p:animEffect>
                                  </p:childTnLst>
                                  <p:subTnLst>
                                    <p:audio>
                                      <p:cMediaNode>
                                        <p:cTn display="0" masterRel="sameClick">
                                          <p:stCondLst>
                                            <p:cond evt="begin" delay="0">
                                              <p:tn val="67"/>
                                            </p:cond>
                                          </p:stCondLst>
                                          <p:endCondLst>
                                            <p:cond evt="onStopAudio" delay="0">
                                              <p:tgtEl>
                                                <p:sldTgt/>
                                              </p:tgtEl>
                                            </p:cond>
                                          </p:endCondLst>
                                        </p:cTn>
                                        <p:tgtEl>
                                          <p:sndTgt r:embed="rId4" name="Buzzer.wav"/>
                                        </p:tgtEl>
                                      </p:cMediaNode>
                                    </p:audio>
                                  </p:subTnLst>
                                </p:cTn>
                              </p:par>
                            </p:childTnLst>
                          </p:cTn>
                        </p:par>
                        <p:par>
                          <p:cTn id="70" fill="hold" nodeType="afterGroup">
                            <p:stCondLst>
                              <p:cond delay="200"/>
                            </p:stCondLst>
                            <p:childTnLst>
                              <p:par>
                                <p:cTn id="71" presetID="10" presetClass="exit" presetSubtype="0" fill="hold" nodeType="afterEffect">
                                  <p:stCondLst>
                                    <p:cond delay="500"/>
                                  </p:stCondLst>
                                  <p:childTnLst>
                                    <p:animEffect transition="out" filter="fade">
                                      <p:cBhvr>
                                        <p:cTn id="72" dur="200"/>
                                        <p:tgtEl>
                                          <p:spTgt spid="438305"/>
                                        </p:tgtEl>
                                      </p:cBhvr>
                                    </p:animEffect>
                                    <p:set>
                                      <p:cBhvr>
                                        <p:cTn id="73" dur="1" fill="hold">
                                          <p:stCondLst>
                                            <p:cond delay="199"/>
                                          </p:stCondLst>
                                        </p:cTn>
                                        <p:tgtEl>
                                          <p:spTgt spid="438305"/>
                                        </p:tgtEl>
                                        <p:attrNameLst>
                                          <p:attrName>style.visibility</p:attrName>
                                        </p:attrNameLst>
                                      </p:cBhvr>
                                      <p:to>
                                        <p:strVal val="hidden"/>
                                      </p:to>
                                    </p:set>
                                  </p:childTnLst>
                                </p:cTn>
                              </p:par>
                            </p:childTnLst>
                          </p:cTn>
                        </p:par>
                      </p:childTnLst>
                    </p:cTn>
                  </p:par>
                </p:childTnLst>
              </p:cTn>
              <p:nextCondLst>
                <p:cond evt="onClick" delay="0">
                  <p:tgtEl>
                    <p:spTgt spid="438288"/>
                  </p:tgtEl>
                </p:cond>
              </p:nextCondLst>
            </p:seq>
            <p:seq concurrent="1" nextAc="seek">
              <p:cTn id="74" restart="whenNotActive" fill="hold" evtFilter="cancelBubble" nodeType="interactiveSeq">
                <p:stCondLst>
                  <p:cond evt="onClick" delay="0">
                    <p:tgtEl>
                      <p:spTgt spid="438297"/>
                    </p:tgtEl>
                  </p:cond>
                </p:stCondLst>
                <p:endSync evt="end" delay="0">
                  <p:rtn val="all"/>
                </p:endSync>
                <p:childTnLst>
                  <p:par>
                    <p:cTn id="75" fill="hold" nodeType="clickPar">
                      <p:stCondLst>
                        <p:cond delay="0"/>
                      </p:stCondLst>
                      <p:childTnLst>
                        <p:par>
                          <p:cTn id="76" fill="hold" nodeType="withGroup">
                            <p:stCondLst>
                              <p:cond delay="0"/>
                            </p:stCondLst>
                            <p:childTnLst>
                              <p:par>
                                <p:cTn id="77" presetID="12" presetClass="exit" presetSubtype="1" fill="hold" nodeType="clickEffect">
                                  <p:stCondLst>
                                    <p:cond delay="0"/>
                                  </p:stCondLst>
                                  <p:childTnLst>
                                    <p:animEffect transition="out" filter="slide(fromTop)">
                                      <p:cBhvr>
                                        <p:cTn id="78" dur="300"/>
                                        <p:tgtEl>
                                          <p:spTgt spid="438297"/>
                                        </p:tgtEl>
                                      </p:cBhvr>
                                    </p:animEffect>
                                    <p:set>
                                      <p:cBhvr>
                                        <p:cTn id="79" dur="1" fill="hold">
                                          <p:stCondLst>
                                            <p:cond delay="299"/>
                                          </p:stCondLst>
                                        </p:cTn>
                                        <p:tgtEl>
                                          <p:spTgt spid="438297"/>
                                        </p:tgtEl>
                                        <p:attrNameLst>
                                          <p:attrName>style.visibility</p:attrName>
                                        </p:attrNameLst>
                                      </p:cBhvr>
                                      <p:to>
                                        <p:strVal val="hidden"/>
                                      </p:to>
                                    </p:set>
                                  </p:childTnLst>
                                  <p:subTnLst>
                                    <p:audio>
                                      <p:cMediaNode>
                                        <p:cTn display="0" masterRel="sameClick">
                                          <p:stCondLst>
                                            <p:cond evt="begin" delay="0">
                                              <p:tn val="77"/>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297"/>
                  </p:tgtEl>
                </p:cond>
              </p:nextCondLst>
            </p:seq>
            <p:seq concurrent="1" nextAc="seek">
              <p:cTn id="80" restart="whenNotActive" fill="hold" evtFilter="cancelBubble" nodeType="interactiveSeq">
                <p:stCondLst>
                  <p:cond evt="onClick" delay="0">
                    <p:tgtEl>
                      <p:spTgt spid="438302"/>
                    </p:tgtEl>
                  </p:cond>
                </p:stCondLst>
                <p:endSync evt="end" delay="0">
                  <p:rtn val="all"/>
                </p:endSync>
                <p:childTnLst>
                  <p:par>
                    <p:cTn id="81" fill="hold" nodeType="clickPar">
                      <p:stCondLst>
                        <p:cond delay="0"/>
                      </p:stCondLst>
                      <p:childTnLst>
                        <p:par>
                          <p:cTn id="82" fill="hold" nodeType="withGroup">
                            <p:stCondLst>
                              <p:cond delay="0"/>
                            </p:stCondLst>
                            <p:childTnLst>
                              <p:par>
                                <p:cTn id="83" presetID="12" presetClass="exit" presetSubtype="1" fill="hold" nodeType="clickEffect">
                                  <p:stCondLst>
                                    <p:cond delay="0"/>
                                  </p:stCondLst>
                                  <p:childTnLst>
                                    <p:animEffect transition="out" filter="slide(fromTop)">
                                      <p:cBhvr>
                                        <p:cTn id="84" dur="400"/>
                                        <p:tgtEl>
                                          <p:spTgt spid="438302"/>
                                        </p:tgtEl>
                                      </p:cBhvr>
                                    </p:animEffect>
                                    <p:set>
                                      <p:cBhvr>
                                        <p:cTn id="85" dur="1" fill="hold">
                                          <p:stCondLst>
                                            <p:cond delay="399"/>
                                          </p:stCondLst>
                                        </p:cTn>
                                        <p:tgtEl>
                                          <p:spTgt spid="438302"/>
                                        </p:tgtEl>
                                        <p:attrNameLst>
                                          <p:attrName>style.visibility</p:attrName>
                                        </p:attrNameLst>
                                      </p:cBhvr>
                                      <p:to>
                                        <p:strVal val="hidden"/>
                                      </p:to>
                                    </p:set>
                                  </p:childTnLst>
                                  <p:subTnLst>
                                    <p:audio>
                                      <p:cMediaNode>
                                        <p:cTn display="0" masterRel="sameClick">
                                          <p:stCondLst>
                                            <p:cond evt="begin" delay="0">
                                              <p:tn val="83"/>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2"/>
                  </p:tgtEl>
                </p:cond>
              </p:nextCondLst>
            </p:seq>
            <p:seq concurrent="1" nextAc="seek">
              <p:cTn id="86" restart="whenNotActive" fill="hold" evtFilter="cancelBubble" nodeType="interactiveSeq">
                <p:stCondLst>
                  <p:cond evt="onClick" delay="0">
                    <p:tgtEl>
                      <p:spTgt spid="438303"/>
                    </p:tgtEl>
                  </p:cond>
                </p:stCondLst>
                <p:endSync evt="end" delay="0">
                  <p:rtn val="all"/>
                </p:endSync>
                <p:childTnLst>
                  <p:par>
                    <p:cTn id="87" fill="hold" nodeType="clickPar">
                      <p:stCondLst>
                        <p:cond delay="0"/>
                      </p:stCondLst>
                      <p:childTnLst>
                        <p:par>
                          <p:cTn id="88" fill="hold" nodeType="withGroup">
                            <p:stCondLst>
                              <p:cond delay="0"/>
                            </p:stCondLst>
                            <p:childTnLst>
                              <p:par>
                                <p:cTn id="89" presetID="12" presetClass="exit" presetSubtype="1" fill="hold" nodeType="clickEffect">
                                  <p:stCondLst>
                                    <p:cond delay="0"/>
                                  </p:stCondLst>
                                  <p:childTnLst>
                                    <p:animEffect transition="out" filter="slide(fromTop)">
                                      <p:cBhvr>
                                        <p:cTn id="90" dur="300"/>
                                        <p:tgtEl>
                                          <p:spTgt spid="438303"/>
                                        </p:tgtEl>
                                      </p:cBhvr>
                                    </p:animEffect>
                                    <p:set>
                                      <p:cBhvr>
                                        <p:cTn id="91" dur="1" fill="hold">
                                          <p:stCondLst>
                                            <p:cond delay="299"/>
                                          </p:stCondLst>
                                        </p:cTn>
                                        <p:tgtEl>
                                          <p:spTgt spid="438303"/>
                                        </p:tgtEl>
                                        <p:attrNameLst>
                                          <p:attrName>style.visibility</p:attrName>
                                        </p:attrNameLst>
                                      </p:cBhvr>
                                      <p:to>
                                        <p:strVal val="hidden"/>
                                      </p:to>
                                    </p:set>
                                  </p:childTnLst>
                                  <p:subTnLst>
                                    <p:audio>
                                      <p:cMediaNode>
                                        <p:cTn display="0" masterRel="sameClick">
                                          <p:stCondLst>
                                            <p:cond evt="begin" delay="0">
                                              <p:tn val="89"/>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3"/>
                  </p:tgtEl>
                </p:cond>
              </p:nextCondLst>
            </p:seq>
            <p:seq concurrent="1" nextAc="seek">
              <p:cTn id="92" restart="whenNotActive" fill="hold" evtFilter="cancelBubble" nodeType="interactiveSeq">
                <p:stCondLst>
                  <p:cond evt="onClick" delay="0">
                    <p:tgtEl>
                      <p:spTgt spid="438331"/>
                    </p:tgtEl>
                  </p:cond>
                </p:stCondLst>
                <p:endSync evt="end" delay="0">
                  <p:rtn val="all"/>
                </p:endSync>
                <p:childTnLst>
                  <p:par>
                    <p:cTn id="93" fill="hold" nodeType="clickPar">
                      <p:stCondLst>
                        <p:cond delay="0"/>
                      </p:stCondLst>
                      <p:childTnLst>
                        <p:par>
                          <p:cTn id="94" fill="hold" nodeType="withGroup">
                            <p:stCondLst>
                              <p:cond delay="0"/>
                            </p:stCondLst>
                            <p:childTnLst>
                              <p:par>
                                <p:cTn id="95" presetID="42" presetClass="path" presetSubtype="0" fill="hold" nodeType="clickEffect">
                                  <p:stCondLst>
                                    <p:cond delay="0"/>
                                  </p:stCondLst>
                                  <p:childTnLst>
                                    <p:animMotion origin="layout" path="M -0.97014 -0.19352 L -0.97014 -0.19352 " pathEditMode="fixed" rAng="0" ptsTypes="AA">
                                      <p:cBhvr>
                                        <p:cTn id="96" dur="10" fill="hold"/>
                                        <p:tgtEl>
                                          <p:spTgt spid="438297"/>
                                        </p:tgtEl>
                                        <p:attrNameLst>
                                          <p:attrName>ppt_x</p:attrName>
                                          <p:attrName>ppt_y</p:attrName>
                                        </p:attrNameLst>
                                      </p:cBhvr>
                                      <p:rCtr x="0" y="0"/>
                                    </p:animMotion>
                                  </p:childTnLst>
                                </p:cTn>
                              </p:par>
                              <p:par>
                                <p:cTn id="97" presetID="42" presetClass="path" presetSubtype="0" fill="hold" nodeType="withEffect">
                                  <p:stCondLst>
                                    <p:cond delay="0"/>
                                  </p:stCondLst>
                                  <p:childTnLst>
                                    <p:animMotion origin="layout" path="M -0.97014 -0.19352 L -0.97014 -0.19352 " pathEditMode="fixed" rAng="0" ptsTypes="AA">
                                      <p:cBhvr>
                                        <p:cTn id="98" dur="10" fill="hold"/>
                                        <p:tgtEl>
                                          <p:spTgt spid="438303"/>
                                        </p:tgtEl>
                                        <p:attrNameLst>
                                          <p:attrName>ppt_x</p:attrName>
                                          <p:attrName>ppt_y</p:attrName>
                                        </p:attrNameLst>
                                      </p:cBhvr>
                                      <p:rCtr x="0" y="0"/>
                                    </p:animMotion>
                                  </p:childTnLst>
                                </p:cTn>
                              </p:par>
                              <p:par>
                                <p:cTn id="99" presetID="42" presetClass="path" presetSubtype="0" fill="hold" nodeType="withEffect">
                                  <p:stCondLst>
                                    <p:cond delay="0"/>
                                  </p:stCondLst>
                                  <p:childTnLst>
                                    <p:animMotion origin="layout" path="M -0.97014 -0.19353 L -0.97014 -0.19353 " pathEditMode="fixed" rAng="0" ptsTypes="AA">
                                      <p:cBhvr>
                                        <p:cTn id="100" dur="10" fill="hold"/>
                                        <p:tgtEl>
                                          <p:spTgt spid="438302"/>
                                        </p:tgtEl>
                                        <p:attrNameLst>
                                          <p:attrName>ppt_x</p:attrName>
                                          <p:attrName>ppt_y</p:attrName>
                                        </p:attrNameLst>
                                      </p:cBhvr>
                                      <p:rCtr x="0" y="0"/>
                                    </p:animMotion>
                                  </p:childTnLst>
                                </p:cTn>
                              </p:par>
                              <p:par>
                                <p:cTn id="101" presetID="42" presetClass="path" presetSubtype="0" fill="hold" grpId="1" nodeType="withEffect">
                                  <p:stCondLst>
                                    <p:cond delay="0"/>
                                  </p:stCondLst>
                                  <p:iterate type="lt">
                                    <p:tmPct val="0"/>
                                  </p:iterate>
                                  <p:childTnLst>
                                    <p:animMotion origin="layout" path="M -0.96737 0.41436 L -0.96737 0.41436 " pathEditMode="fixed" rAng="0" ptsTypes="AA">
                                      <p:cBhvr>
                                        <p:cTn id="102" dur="10" fill="hold"/>
                                        <p:tgtEl>
                                          <p:spTgt spid="438335">
                                            <p:bg/>
                                          </p:spTgt>
                                        </p:tgtEl>
                                        <p:attrNameLst>
                                          <p:attrName>ppt_x</p:attrName>
                                          <p:attrName>ppt_y</p:attrName>
                                        </p:attrNameLst>
                                      </p:cBhvr>
                                      <p:rCtr x="0" y="0"/>
                                    </p:animMotion>
                                  </p:childTnLst>
                                </p:cTn>
                              </p:par>
                              <p:par>
                                <p:cTn id="103" presetID="42" presetClass="path" presetSubtype="0" fill="hold" grpId="1" nodeType="withEffect">
                                  <p:stCondLst>
                                    <p:cond delay="0"/>
                                  </p:stCondLst>
                                  <p:iterate type="lt">
                                    <p:tmPct val="0"/>
                                  </p:iterate>
                                  <p:childTnLst>
                                    <p:animMotion origin="layout" path="M -0.9764 0.41436 L -0.9764 0.41436 " pathEditMode="fixed" rAng="0" ptsTypes="AA">
                                      <p:cBhvr>
                                        <p:cTn id="104" dur="10" fill="hold"/>
                                        <p:tgtEl>
                                          <p:spTgt spid="438335">
                                            <p:txEl>
                                              <p:pRg st="0" end="0"/>
                                            </p:txEl>
                                          </p:spTgt>
                                        </p:tgtEl>
                                        <p:attrNameLst>
                                          <p:attrName>ppt_x</p:attrName>
                                          <p:attrName>ppt_y</p:attrName>
                                        </p:attrNameLst>
                                      </p:cBhvr>
                                      <p:rCtr x="0" y="0"/>
                                    </p:animMotion>
                                  </p:childTnLst>
                                </p:cTn>
                              </p:par>
                              <p:par>
                                <p:cTn id="105" presetID="1" presetClass="exit" presetSubtype="0" fill="hold" grpId="2" nodeType="withEffect">
                                  <p:stCondLst>
                                    <p:cond delay="0"/>
                                  </p:stCondLst>
                                  <p:childTnLst>
                                    <p:set>
                                      <p:cBhvr>
                                        <p:cTn id="106" dur="1" fill="hold">
                                          <p:stCondLst>
                                            <p:cond delay="0"/>
                                          </p:stCondLst>
                                        </p:cTn>
                                        <p:tgtEl>
                                          <p:spTgt spid="438335">
                                            <p:txEl>
                                              <p:pRg st="0" end="0"/>
                                            </p:txEl>
                                          </p:spTgt>
                                        </p:tgtEl>
                                        <p:attrNameLst>
                                          <p:attrName>style.visibility</p:attrName>
                                        </p:attrNameLst>
                                      </p:cBhvr>
                                      <p:to>
                                        <p:strVal val="hidden"/>
                                      </p:to>
                                    </p:set>
                                  </p:childTnLst>
                                </p:cTn>
                              </p:par>
                              <p:par>
                                <p:cTn id="107" presetID="1" presetClass="exit" presetSubtype="0" fill="hold" grpId="2" nodeType="withEffect">
                                  <p:stCondLst>
                                    <p:cond delay="0"/>
                                  </p:stCondLst>
                                  <p:childTnLst>
                                    <p:set>
                                      <p:cBhvr>
                                        <p:cTn id="108" dur="1" fill="hold">
                                          <p:stCondLst>
                                            <p:cond delay="0"/>
                                          </p:stCondLst>
                                        </p:cTn>
                                        <p:tgtEl>
                                          <p:spTgt spid="438335">
                                            <p:bg/>
                                          </p:spTgt>
                                        </p:tgtEl>
                                        <p:attrNameLst>
                                          <p:attrName>style.visibility</p:attrName>
                                        </p:attrNameLst>
                                      </p:cBhvr>
                                      <p:to>
                                        <p:strVal val="hidden"/>
                                      </p:to>
                                    </p:set>
                                  </p:childTnLst>
                                </p:cTn>
                              </p:par>
                            </p:childTnLst>
                          </p:cTn>
                        </p:par>
                        <p:par>
                          <p:cTn id="109" fill="hold" nodeType="afterGroup">
                            <p:stCondLst>
                              <p:cond delay="10"/>
                            </p:stCondLst>
                            <p:childTnLst>
                              <p:par>
                                <p:cTn id="110" presetID="12" presetClass="exit" presetSubtype="1" fill="hold" nodeType="afterEffect">
                                  <p:stCondLst>
                                    <p:cond delay="0"/>
                                  </p:stCondLst>
                                  <p:childTnLst>
                                    <p:animEffect transition="out" filter="slide(fromTop)">
                                      <p:cBhvr>
                                        <p:cTn id="111" dur="1000"/>
                                        <p:tgtEl>
                                          <p:spTgt spid="438332"/>
                                        </p:tgtEl>
                                      </p:cBhvr>
                                    </p:animEffect>
                                    <p:set>
                                      <p:cBhvr>
                                        <p:cTn id="112" dur="1" fill="hold">
                                          <p:stCondLst>
                                            <p:cond delay="999"/>
                                          </p:stCondLst>
                                        </p:cTn>
                                        <p:tgtEl>
                                          <p:spTgt spid="438332"/>
                                        </p:tgtEl>
                                        <p:attrNameLst>
                                          <p:attrName>style.visibility</p:attrName>
                                        </p:attrNameLst>
                                      </p:cBhvr>
                                      <p:to>
                                        <p:strVal val="hidden"/>
                                      </p:to>
                                    </p:set>
                                  </p:childTnLst>
                                </p:cTn>
                              </p:par>
                            </p:childTnLst>
                          </p:cTn>
                        </p:par>
                        <p:par>
                          <p:cTn id="113" fill="hold" nodeType="afterGroup">
                            <p:stCondLst>
                              <p:cond delay="1010"/>
                            </p:stCondLst>
                            <p:childTnLst>
                              <p:par>
                                <p:cTn id="114" presetID="10" presetClass="entr" presetSubtype="0" fill="hold" grpId="5" nodeType="afterEffect">
                                  <p:stCondLst>
                                    <p:cond delay="490"/>
                                  </p:stCondLst>
                                  <p:childTnLst>
                                    <p:set>
                                      <p:cBhvr>
                                        <p:cTn id="115" dur="1" fill="hold">
                                          <p:stCondLst>
                                            <p:cond delay="0"/>
                                          </p:stCondLst>
                                        </p:cTn>
                                        <p:tgtEl>
                                          <p:spTgt spid="438335">
                                            <p:bg/>
                                          </p:spTgt>
                                        </p:tgtEl>
                                        <p:attrNameLst>
                                          <p:attrName>style.visibility</p:attrName>
                                        </p:attrNameLst>
                                      </p:cBhvr>
                                      <p:to>
                                        <p:strVal val="visible"/>
                                      </p:to>
                                    </p:set>
                                    <p:animEffect transition="in" filter="fade">
                                      <p:cBhvr>
                                        <p:cTn id="116" dur="500"/>
                                        <p:tgtEl>
                                          <p:spTgt spid="438335">
                                            <p:bg/>
                                          </p:spTgt>
                                        </p:tgtEl>
                                      </p:cBhvr>
                                    </p:animEffect>
                                  </p:childTnLst>
                                </p:cTn>
                              </p:par>
                            </p:childTnLst>
                          </p:cTn>
                        </p:par>
                        <p:par>
                          <p:cTn id="117" fill="hold" nodeType="afterGroup">
                            <p:stCondLst>
                              <p:cond delay="2000"/>
                            </p:stCondLst>
                            <p:childTnLst>
                              <p:par>
                                <p:cTn id="118" presetID="10" presetClass="entr" presetSubtype="0" fill="hold" grpId="4" nodeType="afterEffect">
                                  <p:stCondLst>
                                    <p:cond delay="0"/>
                                  </p:stCondLst>
                                  <p:iterate type="lt">
                                    <p:tmPct val="0"/>
                                  </p:iterate>
                                  <p:childTnLst>
                                    <p:set>
                                      <p:cBhvr>
                                        <p:cTn id="119" dur="1" fill="hold">
                                          <p:stCondLst>
                                            <p:cond delay="0"/>
                                          </p:stCondLst>
                                        </p:cTn>
                                        <p:tgtEl>
                                          <p:spTgt spid="438335">
                                            <p:txEl>
                                              <p:pRg st="0" end="0"/>
                                            </p:txEl>
                                          </p:spTgt>
                                        </p:tgtEl>
                                        <p:attrNameLst>
                                          <p:attrName>style.visibility</p:attrName>
                                        </p:attrNameLst>
                                      </p:cBhvr>
                                      <p:to>
                                        <p:strVal val="visible"/>
                                      </p:to>
                                    </p:set>
                                    <p:animEffect transition="in" filter="fade">
                                      <p:cBhvr>
                                        <p:cTn id="120" dur="500"/>
                                        <p:tgtEl>
                                          <p:spTgt spid="438335">
                                            <p:txEl>
                                              <p:pRg st="0" end="0"/>
                                            </p:txEl>
                                          </p:spTgt>
                                        </p:tgtEl>
                                      </p:cBhvr>
                                    </p:animEffect>
                                  </p:childTnLst>
                                </p:cTn>
                              </p:par>
                            </p:childTnLst>
                          </p:cTn>
                        </p:par>
                        <p:par>
                          <p:cTn id="121" fill="hold" nodeType="afterGroup">
                            <p:stCondLst>
                              <p:cond delay="2500"/>
                            </p:stCondLst>
                            <p:childTnLst>
                              <p:par>
                                <p:cTn id="122" presetID="27" presetClass="entr" presetSubtype="0" fill="hold" grpId="3" nodeType="afterEffect">
                                  <p:stCondLst>
                                    <p:cond delay="0"/>
                                  </p:stCondLst>
                                  <p:iterate type="lt">
                                    <p:tmPct val="50000"/>
                                  </p:iterate>
                                  <p:childTnLst>
                                    <p:set>
                                      <p:cBhvr>
                                        <p:cTn id="123" dur="1" fill="hold">
                                          <p:stCondLst>
                                            <p:cond delay="0"/>
                                          </p:stCondLst>
                                        </p:cTn>
                                        <p:tgtEl>
                                          <p:spTgt spid="438335">
                                            <p:txEl>
                                              <p:pRg st="0" end="0"/>
                                            </p:txEl>
                                          </p:spTgt>
                                        </p:tgtEl>
                                        <p:attrNameLst>
                                          <p:attrName>style.visibility</p:attrName>
                                        </p:attrNameLst>
                                      </p:cBhvr>
                                      <p:to>
                                        <p:strVal val="visible"/>
                                      </p:to>
                                    </p:set>
                                    <p:anim calcmode="discrete" valueType="clr">
                                      <p:cBhvr override="childStyle">
                                        <p:cTn id="124" dur="80"/>
                                        <p:tgtEl>
                                          <p:spTgt spid="438335">
                                            <p:txEl>
                                              <p:pRg st="0" end="0"/>
                                            </p:txEl>
                                          </p:spTgt>
                                        </p:tgtEl>
                                        <p:attrNameLst>
                                          <p:attrName>style.color</p:attrName>
                                        </p:attrNameLst>
                                      </p:cBhvr>
                                      <p:tavLst>
                                        <p:tav tm="0">
                                          <p:val>
                                            <p:clrVal>
                                              <a:srgbClr val="CC9900"/>
                                            </p:clrVal>
                                          </p:val>
                                        </p:tav>
                                        <p:tav tm="50000">
                                          <p:val>
                                            <p:clrVal>
                                              <a:srgbClr val="663300"/>
                                            </p:clrVal>
                                          </p:val>
                                        </p:tav>
                                      </p:tavLst>
                                    </p:anim>
                                    <p:anim calcmode="discrete" valueType="clr">
                                      <p:cBhvr>
                                        <p:cTn id="125" dur="80"/>
                                        <p:tgtEl>
                                          <p:spTgt spid="438335">
                                            <p:txEl>
                                              <p:pRg st="0" end="0"/>
                                            </p:txEl>
                                          </p:spTgt>
                                        </p:tgtEl>
                                        <p:attrNameLst>
                                          <p:attrName>fillcolor</p:attrName>
                                        </p:attrNameLst>
                                      </p:cBhvr>
                                      <p:tavLst>
                                        <p:tav tm="0">
                                          <p:val>
                                            <p:clrVal>
                                              <a:schemeClr val="accent2"/>
                                            </p:clrVal>
                                          </p:val>
                                        </p:tav>
                                        <p:tav tm="50000">
                                          <p:val>
                                            <p:clrVal>
                                              <a:schemeClr val="hlink"/>
                                            </p:clrVal>
                                          </p:val>
                                        </p:tav>
                                      </p:tavLst>
                                    </p:anim>
                                    <p:set>
                                      <p:cBhvr>
                                        <p:cTn id="126" dur="80"/>
                                        <p:tgtEl>
                                          <p:spTgt spid="438335">
                                            <p:txEl>
                                              <p:pRg st="0" end="0"/>
                                            </p:txEl>
                                          </p:spTgt>
                                        </p:tgtEl>
                                        <p:attrNameLst>
                                          <p:attrName>fill.type</p:attrName>
                                        </p:attrNameLst>
                                      </p:cBhvr>
                                      <p:to>
                                        <p:strVal val="solid"/>
                                      </p:to>
                                    </p:set>
                                  </p:childTnLst>
                                </p:cTn>
                              </p:par>
                            </p:childTnLst>
                          </p:cTn>
                        </p:par>
                      </p:childTnLst>
                    </p:cTn>
                  </p:par>
                </p:childTnLst>
              </p:cTn>
              <p:nextCondLst>
                <p:cond evt="onClick" delay="0">
                  <p:tgtEl>
                    <p:spTgt spid="438331"/>
                  </p:tgtEl>
                </p:cond>
              </p:nextCondLst>
            </p:seq>
            <p:seq concurrent="1" nextAc="seek">
              <p:cTn id="127" restart="whenNotActive" fill="hold" evtFilter="cancelBubble" nodeType="interactiveSeq">
                <p:stCondLst>
                  <p:cond evt="onClick" delay="0">
                    <p:tgtEl>
                      <p:spTgt spid="438336"/>
                    </p:tgtEl>
                  </p:cond>
                </p:stCondLst>
                <p:endSync evt="end" delay="0">
                  <p:rtn val="all"/>
                </p:endSync>
                <p:childTnLst>
                  <p:par>
                    <p:cTn id="128" fill="hold" nodeType="clickPar">
                      <p:stCondLst>
                        <p:cond delay="0"/>
                      </p:stCondLst>
                      <p:childTnLst>
                        <p:par>
                          <p:cTn id="129" fill="hold" nodeType="withGroup">
                            <p:stCondLst>
                              <p:cond delay="0"/>
                            </p:stCondLst>
                            <p:childTnLst>
                              <p:par>
                                <p:cTn id="130" presetID="3" presetClass="entr" presetSubtype="0" fill="hold" grpId="1" nodeType="clickEffect">
                                  <p:stCondLst>
                                    <p:cond delay="0"/>
                                  </p:stCondLst>
                                  <p:childTnLst>
                                    <p:set>
                                      <p:cBhvr>
                                        <p:cTn id="131" dur="1" fill="hold">
                                          <p:stCondLst>
                                            <p:cond delay="0"/>
                                          </p:stCondLst>
                                        </p:cTn>
                                        <p:tgtEl>
                                          <p:spTgt spid="438286"/>
                                        </p:tgtEl>
                                        <p:attrNameLst>
                                          <p:attrName>style.visibility</p:attrName>
                                        </p:attrNameLst>
                                      </p:cBhvr>
                                      <p:to>
                                        <p:strVal val="visible"/>
                                      </p:to>
                                    </p:set>
                                  </p:childTnLst>
                                </p:cTn>
                              </p:par>
                              <p:par>
                                <p:cTn id="132" presetID="3" presetClass="exit" presetSubtype="0" fill="hold" grpId="2" nodeType="withEffect">
                                  <p:stCondLst>
                                    <p:cond delay="0"/>
                                  </p:stCondLst>
                                  <p:childTnLst>
                                    <p:set>
                                      <p:cBhvr>
                                        <p:cTn id="133" dur="1" fill="hold">
                                          <p:stCondLst>
                                            <p:cond delay="0"/>
                                          </p:stCondLst>
                                        </p:cTn>
                                        <p:tgtEl>
                                          <p:spTgt spid="438287"/>
                                        </p:tgtEl>
                                        <p:attrNameLst>
                                          <p:attrName>style.visibility</p:attrName>
                                        </p:attrNameLst>
                                      </p:cBhvr>
                                      <p:to>
                                        <p:strVal val="hidden"/>
                                      </p:to>
                                    </p:set>
                                  </p:childTnLst>
                                </p:cTn>
                              </p:par>
                              <p:par>
                                <p:cTn id="134" presetID="3" presetClass="exit" presetSubtype="0" fill="hold" grpId="1" nodeType="withEffect">
                                  <p:stCondLst>
                                    <p:cond delay="0"/>
                                  </p:stCondLst>
                                  <p:childTnLst>
                                    <p:set>
                                      <p:cBhvr>
                                        <p:cTn id="135" dur="1" fill="hold">
                                          <p:stCondLst>
                                            <p:cond delay="0"/>
                                          </p:stCondLst>
                                        </p:cTn>
                                        <p:tgtEl>
                                          <p:spTgt spid="438288"/>
                                        </p:tgtEl>
                                        <p:attrNameLst>
                                          <p:attrName>style.visibility</p:attrName>
                                        </p:attrNameLst>
                                      </p:cBhvr>
                                      <p:to>
                                        <p:strVal val="hidden"/>
                                      </p:to>
                                    </p:set>
                                  </p:childTnLst>
                                </p:cTn>
                              </p:par>
                              <p:par>
                                <p:cTn id="136" presetID="3" presetClass="exit" presetSubtype="0" fill="hold" grpId="1" nodeType="withEffect">
                                  <p:stCondLst>
                                    <p:cond delay="0"/>
                                  </p:stCondLst>
                                  <p:childTnLst>
                                    <p:set>
                                      <p:cBhvr>
                                        <p:cTn id="137" dur="1" fill="hold">
                                          <p:stCondLst>
                                            <p:cond delay="0"/>
                                          </p:stCondLst>
                                        </p:cTn>
                                        <p:tgtEl>
                                          <p:spTgt spid="438283"/>
                                        </p:tgtEl>
                                        <p:attrNameLst>
                                          <p:attrName>style.visibility</p:attrName>
                                        </p:attrNameLst>
                                      </p:cBhvr>
                                      <p:to>
                                        <p:strVal val="hidden"/>
                                      </p:to>
                                    </p:set>
                                  </p:childTnLst>
                                </p:cTn>
                              </p:par>
                              <p:par>
                                <p:cTn id="138" presetID="3" presetClass="exit" presetSubtype="0" fill="hold" grpId="1" nodeType="withEffect">
                                  <p:stCondLst>
                                    <p:cond delay="0"/>
                                  </p:stCondLst>
                                  <p:childTnLst>
                                    <p:set>
                                      <p:cBhvr>
                                        <p:cTn id="139" dur="1" fill="hold">
                                          <p:stCondLst>
                                            <p:cond delay="0"/>
                                          </p:stCondLst>
                                        </p:cTn>
                                        <p:tgtEl>
                                          <p:spTgt spid="438284"/>
                                        </p:tgtEl>
                                        <p:attrNameLst>
                                          <p:attrName>style.visibility</p:attrName>
                                        </p:attrNameLst>
                                      </p:cBhvr>
                                      <p:to>
                                        <p:strVal val="hidden"/>
                                      </p:to>
                                    </p:set>
                                  </p:childTnLst>
                                </p:cTn>
                              </p:par>
                              <p:par>
                                <p:cTn id="140" presetID="3" presetClass="exit" presetSubtype="0" fill="hold" grpId="1" nodeType="withEffect">
                                  <p:stCondLst>
                                    <p:cond delay="0"/>
                                  </p:stCondLst>
                                  <p:childTnLst>
                                    <p:set>
                                      <p:cBhvr>
                                        <p:cTn id="141" dur="1" fill="hold">
                                          <p:stCondLst>
                                            <p:cond delay="0"/>
                                          </p:stCondLst>
                                        </p:cTn>
                                        <p:tgtEl>
                                          <p:spTgt spid="438285"/>
                                        </p:tgtEl>
                                        <p:attrNameLst>
                                          <p:attrName>style.visibility</p:attrName>
                                        </p:attrNameLst>
                                      </p:cBhvr>
                                      <p:to>
                                        <p:strVal val="hidden"/>
                                      </p:to>
                                    </p:set>
                                  </p:childTnLst>
                                </p:cTn>
                              </p:par>
                            </p:childTnLst>
                          </p:cTn>
                        </p:par>
                      </p:childTnLst>
                    </p:cTn>
                  </p:par>
                </p:childTnLst>
              </p:cTn>
              <p:nextCondLst>
                <p:cond evt="onClick" delay="0">
                  <p:tgtEl>
                    <p:spTgt spid="438336"/>
                  </p:tgtEl>
                </p:cond>
              </p:nextCondLst>
            </p:seq>
            <p:seq concurrent="1" nextAc="seek">
              <p:cTn id="142" restart="whenNotActive" fill="hold" evtFilter="cancelBubble" nodeType="interactiveSeq">
                <p:stCondLst>
                  <p:cond evt="onClick" delay="0">
                    <p:tgtEl>
                      <p:spTgt spid="78"/>
                    </p:tgtEl>
                  </p:cond>
                </p:stCondLst>
                <p:endSync evt="end" delay="0">
                  <p:rtn val="all"/>
                </p:endSync>
                <p:childTnLst>
                  <p:par>
                    <p:cTn id="143" fill="hold">
                      <p:stCondLst>
                        <p:cond delay="0"/>
                      </p:stCondLst>
                      <p:childTnLst>
                        <p:par>
                          <p:cTn id="144" fill="hold">
                            <p:stCondLst>
                              <p:cond delay="0"/>
                            </p:stCondLst>
                            <p:childTnLst>
                              <p:par>
                                <p:cTn id="145" presetID="10" presetClass="exit" presetSubtype="0" fill="hold" grpId="0" nodeType="afterEffect">
                                  <p:stCondLst>
                                    <p:cond delay="0"/>
                                  </p:stCondLst>
                                  <p:iterate type="lt">
                                    <p:tmPct val="0"/>
                                  </p:iterate>
                                  <p:childTnLst>
                                    <p:animEffect transition="out" filter="fade">
                                      <p:cBhvr>
                                        <p:cTn id="146" dur="500"/>
                                        <p:tgtEl>
                                          <p:spTgt spid="438335">
                                            <p:txEl>
                                              <p:pRg st="0" end="0"/>
                                            </p:txEl>
                                          </p:spTgt>
                                        </p:tgtEl>
                                      </p:cBhvr>
                                    </p:animEffect>
                                    <p:set>
                                      <p:cBhvr>
                                        <p:cTn id="147" dur="1" fill="hold">
                                          <p:stCondLst>
                                            <p:cond delay="499"/>
                                          </p:stCondLst>
                                        </p:cTn>
                                        <p:tgtEl>
                                          <p:spTgt spid="438335">
                                            <p:txEl>
                                              <p:pRg st="0" end="0"/>
                                            </p:txEl>
                                          </p:spTgt>
                                        </p:tgtEl>
                                        <p:attrNameLst>
                                          <p:attrName>style.visibility</p:attrName>
                                        </p:attrNameLst>
                                      </p:cBhvr>
                                      <p:to>
                                        <p:strVal val="hidden"/>
                                      </p:to>
                                    </p:set>
                                  </p:childTnLst>
                                </p:cTn>
                              </p:par>
                            </p:childTnLst>
                          </p:cTn>
                        </p:par>
                        <p:par>
                          <p:cTn id="148" fill="hold">
                            <p:stCondLst>
                              <p:cond delay="500"/>
                            </p:stCondLst>
                            <p:childTnLst>
                              <p:par>
                                <p:cTn id="149" presetID="10" presetClass="exit" presetSubtype="0" fill="hold" grpId="0" nodeType="afterEffect">
                                  <p:stCondLst>
                                    <p:cond delay="0"/>
                                  </p:stCondLst>
                                  <p:iterate type="lt">
                                    <p:tmPct val="0"/>
                                  </p:iterate>
                                  <p:childTnLst>
                                    <p:animEffect transition="out" filter="fade">
                                      <p:cBhvr>
                                        <p:cTn id="150" dur="500"/>
                                        <p:tgtEl>
                                          <p:spTgt spid="438335">
                                            <p:bg/>
                                          </p:spTgt>
                                        </p:tgtEl>
                                      </p:cBhvr>
                                    </p:animEffect>
                                    <p:set>
                                      <p:cBhvr>
                                        <p:cTn id="151" dur="1" fill="hold">
                                          <p:stCondLst>
                                            <p:cond delay="499"/>
                                          </p:stCondLst>
                                        </p:cTn>
                                        <p:tgtEl>
                                          <p:spTgt spid="438335">
                                            <p:bg/>
                                          </p:spTgt>
                                        </p:tgtEl>
                                        <p:attrNameLst>
                                          <p:attrName>style.visibility</p:attrName>
                                        </p:attrNameLst>
                                      </p:cBhvr>
                                      <p:to>
                                        <p:strVal val="hidden"/>
                                      </p:to>
                                    </p:set>
                                  </p:childTnLst>
                                </p:cTn>
                              </p:par>
                            </p:childTnLst>
                          </p:cTn>
                        </p:par>
                      </p:childTnLst>
                    </p:cTn>
                  </p:par>
                </p:childTnLst>
              </p:cTn>
              <p:nextCondLst>
                <p:cond evt="onClick" delay="0">
                  <p:tgtEl>
                    <p:spTgt spid="78"/>
                  </p:tgtEl>
                </p:cond>
              </p:nextCondLst>
            </p:seq>
          </p:childTnLst>
        </p:cTn>
      </p:par>
    </p:tnLst>
    <p:bldLst>
      <p:bldP spid="438275" grpId="0" animBg="1"/>
      <p:bldP spid="438276" grpId="0" animBg="1"/>
      <p:bldP spid="438277" grpId="0" animBg="1"/>
      <p:bldP spid="438283" grpId="0" animBg="1"/>
      <p:bldP spid="438283" grpId="1" animBg="1"/>
      <p:bldP spid="438284" grpId="0" animBg="1"/>
      <p:bldP spid="438284" grpId="1" animBg="1"/>
      <p:bldP spid="438285" grpId="0" animBg="1"/>
      <p:bldP spid="438285" grpId="1" animBg="1"/>
      <p:bldP spid="438286" grpId="0" animBg="1"/>
      <p:bldP spid="438286" grpId="1" animBg="1"/>
      <p:bldP spid="438287" grpId="0" animBg="1"/>
      <p:bldP spid="438287" grpId="1" animBg="1"/>
      <p:bldP spid="438287" grpId="2" animBg="1"/>
      <p:bldP spid="438288" grpId="0" animBg="1"/>
      <p:bldP spid="438288" grpId="1" animBg="1"/>
      <p:bldP spid="438289" grpId="0" animBg="1"/>
      <p:bldP spid="438290" grpId="0" animBg="1"/>
      <p:bldP spid="438291" grpId="0" animBg="1"/>
      <p:bldP spid="438335" grpId="0" build="allAtOnce" animBg="1" autoUpdateAnimBg="0"/>
      <p:bldP spid="438335" grpId="1" build="allAtOnce" animBg="1" autoUpdateAnimBg="0"/>
      <p:bldP spid="438335" grpId="2" build="allAtOnce" animBg="1" autoUpdateAnimBg="0"/>
      <p:bldP spid="438335" grpId="3" build="allAtOnce" autoUpdateAnimBg="0"/>
      <p:bldP spid="438335" grpId="4" build="allAtOnce" autoUpdateAnimBg="0"/>
      <p:bldP spid="438335" grpId="5" build="allAtOnce"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 name="Picture 110"/>
          <p:cNvPicPr>
            <a:picLocks/>
          </p:cNvPicPr>
          <p:nvPr/>
        </p:nvPicPr>
        <p:blipFill>
          <a:blip r:embed="rId6">
            <a:extLst>
              <a:ext uri="{28A0092B-C50C-407E-A947-70E740481C1C}">
                <a14:useLocalDpi xmlns:a14="http://schemas.microsoft.com/office/drawing/2010/main" val="0"/>
              </a:ext>
            </a:extLst>
          </a:blip>
          <a:stretch>
            <a:fillRect/>
          </a:stretch>
        </p:blipFill>
        <p:spPr>
          <a:xfrm>
            <a:off x="786384" y="1417320"/>
            <a:ext cx="7598664" cy="4187952"/>
          </a:xfrm>
          <a:prstGeom prst="rect">
            <a:avLst/>
          </a:prstGeom>
        </p:spPr>
      </p:pic>
      <p:sp>
        <p:nvSpPr>
          <p:cNvPr id="438274" name="Oval 2"/>
          <p:cNvSpPr>
            <a:spLocks noChangeArrowheads="1"/>
          </p:cNvSpPr>
          <p:nvPr/>
        </p:nvSpPr>
        <p:spPr bwMode="auto">
          <a:xfrm>
            <a:off x="8537575" y="6302375"/>
            <a:ext cx="457200" cy="457200"/>
          </a:xfrm>
          <a:prstGeom prst="ellipse">
            <a:avLst/>
          </a:prstGeom>
          <a:gradFill rotWithShape="1">
            <a:gsLst>
              <a:gs pos="0">
                <a:srgbClr val="FF0000">
                  <a:alpha val="50000"/>
                </a:srgbClr>
              </a:gs>
              <a:gs pos="100000">
                <a:srgbClr val="FF0000">
                  <a:gamma/>
                  <a:shade val="6275"/>
                  <a:invGamma/>
                </a:srgbClr>
              </a:gs>
            </a:gsLst>
            <a:path path="shape">
              <a:fillToRect l="50000" t="50000" r="50000" b="50000"/>
            </a:path>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275" name="Rectangle 3" descr="Small grid">
            <a:hlinkClick r:id="" action="ppaction://macro?name=Score_1"/>
          </p:cNvPr>
          <p:cNvSpPr>
            <a:spLocks noChangeAspect="1" noChangeArrowheads="1"/>
          </p:cNvSpPr>
          <p:nvPr/>
        </p:nvSpPr>
        <p:spPr bwMode="auto">
          <a:xfrm>
            <a:off x="3654425" y="152876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76" name="Rectangle 4" descr="Small grid">
            <a:hlinkClick r:id="" action="ppaction://macro?name=Score_2"/>
          </p:cNvPr>
          <p:cNvSpPr>
            <a:spLocks noChangeAspect="1" noChangeArrowheads="1"/>
          </p:cNvSpPr>
          <p:nvPr/>
        </p:nvSpPr>
        <p:spPr bwMode="auto">
          <a:xfrm>
            <a:off x="3654425" y="256381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77" name="Rectangle 5" descr="Small grid">
            <a:hlinkClick r:id="" action="ppaction://macro?name=Score_3"/>
          </p:cNvPr>
          <p:cNvSpPr>
            <a:spLocks noChangeAspect="1" noChangeArrowheads="1"/>
          </p:cNvSpPr>
          <p:nvPr/>
        </p:nvSpPr>
        <p:spPr bwMode="auto">
          <a:xfrm>
            <a:off x="3654425" y="359251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78" name="Rectangle 6" descr="Small grid">
            <a:hlinkClick r:id="" action="ppaction://macro?name=Score_4"/>
          </p:cNvPr>
          <p:cNvSpPr>
            <a:spLocks noChangeAspect="1" noChangeArrowheads="1"/>
          </p:cNvSpPr>
          <p:nvPr/>
        </p:nvSpPr>
        <p:spPr bwMode="auto">
          <a:xfrm>
            <a:off x="3654425" y="4630738"/>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83" name="WordArt 11"/>
          <p:cNvSpPr>
            <a:spLocks noChangeArrowheads="1" noChangeShapeType="1" noTextEdit="1"/>
          </p:cNvSpPr>
          <p:nvPr/>
        </p:nvSpPr>
        <p:spPr bwMode="auto">
          <a:xfrm>
            <a:off x="7613650" y="171450"/>
            <a:ext cx="423863"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4" name="WordArt 12"/>
          <p:cNvSpPr>
            <a:spLocks noChangeArrowheads="1" noChangeShapeType="1" noTextEdit="1"/>
          </p:cNvSpPr>
          <p:nvPr/>
        </p:nvSpPr>
        <p:spPr bwMode="auto">
          <a:xfrm>
            <a:off x="8086725" y="171450"/>
            <a:ext cx="423863"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5" name="WordArt 13"/>
          <p:cNvSpPr>
            <a:spLocks noChangeArrowheads="1" noChangeShapeType="1" noTextEdit="1"/>
          </p:cNvSpPr>
          <p:nvPr/>
        </p:nvSpPr>
        <p:spPr bwMode="auto">
          <a:xfrm>
            <a:off x="8561388" y="171450"/>
            <a:ext cx="423862"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6" name="WordArt 14"/>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a:ln w="25400">
                  <a:solidFill>
                    <a:schemeClr val="tx1"/>
                  </a:solidFill>
                  <a:miter lim="800000"/>
                  <a:headEnd/>
                  <a:tailEnd/>
                </a:ln>
                <a:solidFill>
                  <a:srgbClr val="FF0000">
                    <a:alpha val="34000"/>
                  </a:srgbClr>
                </a:solidFill>
                <a:effectLst/>
                <a:latin typeface="Arial Black"/>
              </a:rPr>
              <a:t>X</a:t>
            </a:r>
          </a:p>
        </p:txBody>
      </p:sp>
      <p:sp>
        <p:nvSpPr>
          <p:cNvPr id="438287" name="WordArt 15"/>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a:ln w="25400">
                  <a:solidFill>
                    <a:schemeClr val="tx1"/>
                  </a:solidFill>
                  <a:miter lim="800000"/>
                  <a:headEnd/>
                  <a:tailEnd/>
                </a:ln>
                <a:solidFill>
                  <a:srgbClr val="FF0000">
                    <a:alpha val="34000"/>
                  </a:srgbClr>
                </a:solidFill>
                <a:effectLst/>
                <a:latin typeface="Arial Black"/>
              </a:rPr>
              <a:t>X</a:t>
            </a:r>
          </a:p>
        </p:txBody>
      </p:sp>
      <p:sp>
        <p:nvSpPr>
          <p:cNvPr id="438288" name="WordArt 16"/>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dirty="0">
                <a:ln w="25400">
                  <a:solidFill>
                    <a:schemeClr val="tx1"/>
                  </a:solidFill>
                  <a:miter lim="800000"/>
                  <a:headEnd/>
                  <a:tailEnd/>
                </a:ln>
                <a:solidFill>
                  <a:srgbClr val="FF0000">
                    <a:alpha val="34000"/>
                  </a:srgbClr>
                </a:solidFill>
                <a:effectLst/>
                <a:latin typeface="Arial Black"/>
              </a:rPr>
              <a:t>X</a:t>
            </a:r>
          </a:p>
        </p:txBody>
      </p:sp>
      <p:sp>
        <p:nvSpPr>
          <p:cNvPr id="438289" name="Rectangle 17" descr="Small grid"/>
          <p:cNvSpPr>
            <a:spLocks noChangeArrowheads="1"/>
          </p:cNvSpPr>
          <p:nvPr/>
        </p:nvSpPr>
        <p:spPr bwMode="auto">
          <a:xfrm>
            <a:off x="898525" y="152876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2800" dirty="0">
                <a:solidFill>
                  <a:schemeClr val="bg1"/>
                </a:solidFill>
                <a:effectLst/>
                <a:latin typeface="Impact" pitchFamily="34" charset="0"/>
              </a:rPr>
              <a:t>Answer 1</a:t>
            </a:r>
          </a:p>
        </p:txBody>
      </p:sp>
      <p:sp>
        <p:nvSpPr>
          <p:cNvPr id="438290" name="Rectangle 18" descr="Small grid"/>
          <p:cNvSpPr>
            <a:spLocks noChangeAspect="1" noChangeArrowheads="1"/>
          </p:cNvSpPr>
          <p:nvPr/>
        </p:nvSpPr>
        <p:spPr bwMode="auto">
          <a:xfrm>
            <a:off x="898525" y="256381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2800" dirty="0">
                <a:solidFill>
                  <a:schemeClr val="bg1"/>
                </a:solidFill>
                <a:effectLst/>
                <a:latin typeface="Impact" pitchFamily="34" charset="0"/>
              </a:rPr>
              <a:t>Answer 2</a:t>
            </a:r>
          </a:p>
        </p:txBody>
      </p:sp>
      <p:sp>
        <p:nvSpPr>
          <p:cNvPr id="438291" name="Rectangle 19" descr="Small grid"/>
          <p:cNvSpPr>
            <a:spLocks noChangeAspect="1" noChangeArrowheads="1"/>
          </p:cNvSpPr>
          <p:nvPr/>
        </p:nvSpPr>
        <p:spPr bwMode="auto">
          <a:xfrm>
            <a:off x="898525" y="359251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2800" dirty="0">
                <a:solidFill>
                  <a:schemeClr val="bg1"/>
                </a:solidFill>
                <a:effectLst/>
                <a:latin typeface="Impact" pitchFamily="34" charset="0"/>
              </a:rPr>
              <a:t>Answer 3</a:t>
            </a:r>
          </a:p>
        </p:txBody>
      </p:sp>
      <p:sp>
        <p:nvSpPr>
          <p:cNvPr id="438292" name="Rectangle 20" descr="Small grid"/>
          <p:cNvSpPr>
            <a:spLocks noChangeAspect="1" noChangeArrowheads="1"/>
          </p:cNvSpPr>
          <p:nvPr/>
        </p:nvSpPr>
        <p:spPr bwMode="auto">
          <a:xfrm>
            <a:off x="898525" y="4630738"/>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2800" dirty="0">
                <a:solidFill>
                  <a:schemeClr val="bg1"/>
                </a:solidFill>
                <a:effectLst/>
                <a:latin typeface="Impact" pitchFamily="34" charset="0"/>
              </a:rPr>
              <a:t>Answer 4</a:t>
            </a:r>
          </a:p>
        </p:txBody>
      </p:sp>
      <p:pic>
        <p:nvPicPr>
          <p:cNvPr id="438297" name="Picture 25" descr="1">
            <a:hlinkClick r:id="" action="ppaction://macro?name=Score_1"/>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2800" y="2782888"/>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1" name="Picture 29" descr="4">
            <a:hlinkClick r:id="" action="ppaction://macro?name=Score_4"/>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02800" y="5895975"/>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2" name="Picture 30" descr="3">
            <a:hlinkClick r:id="" action="ppaction://macro?name=Score_3"/>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702800" y="4857750"/>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3" name="Picture 31" descr="2">
            <a:hlinkClick r:id="" action="ppaction://macro?name=Score_2"/>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702800" y="3824288"/>
            <a:ext cx="3705225" cy="962025"/>
          </a:xfrm>
          <a:prstGeom prst="rect">
            <a:avLst/>
          </a:prstGeom>
          <a:noFill/>
          <a:extLst>
            <a:ext uri="{909E8E84-426E-40DD-AFC4-6F175D3DCCD1}">
              <a14:hiddenFill xmlns:a14="http://schemas.microsoft.com/office/drawing/2010/main">
                <a:solidFill>
                  <a:srgbClr val="FFFFFF"/>
                </a:solidFill>
              </a14:hiddenFill>
            </a:ext>
          </a:extLst>
        </p:spPr>
      </p:pic>
      <p:grpSp>
        <p:nvGrpSpPr>
          <p:cNvPr id="438305" name="Group 33"/>
          <p:cNvGrpSpPr>
            <a:grpSpLocks/>
          </p:cNvGrpSpPr>
          <p:nvPr/>
        </p:nvGrpSpPr>
        <p:grpSpPr bwMode="auto">
          <a:xfrm>
            <a:off x="9836150" y="-57150"/>
            <a:ext cx="7715250" cy="2333625"/>
            <a:chOff x="6192" y="-276"/>
            <a:chExt cx="4860" cy="1470"/>
          </a:xfrm>
        </p:grpSpPr>
        <p:grpSp>
          <p:nvGrpSpPr>
            <p:cNvPr id="438306" name="Group 34"/>
            <p:cNvGrpSpPr>
              <a:grpSpLocks/>
            </p:cNvGrpSpPr>
            <p:nvPr/>
          </p:nvGrpSpPr>
          <p:grpSpPr bwMode="auto">
            <a:xfrm>
              <a:off x="6192" y="-276"/>
              <a:ext cx="1404" cy="1470"/>
              <a:chOff x="6192" y="-276"/>
              <a:chExt cx="1404" cy="1470"/>
            </a:xfrm>
          </p:grpSpPr>
          <p:sp>
            <p:nvSpPr>
              <p:cNvPr id="438307" name="WordArt 35"/>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08" name="AutoShape 36"/>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09" name="AutoShape 37"/>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10" name="Group 38"/>
            <p:cNvGrpSpPr>
              <a:grpSpLocks/>
            </p:cNvGrpSpPr>
            <p:nvPr/>
          </p:nvGrpSpPr>
          <p:grpSpPr bwMode="auto">
            <a:xfrm>
              <a:off x="7920" y="-276"/>
              <a:ext cx="1404" cy="1470"/>
              <a:chOff x="6192" y="-276"/>
              <a:chExt cx="1404" cy="1470"/>
            </a:xfrm>
          </p:grpSpPr>
          <p:sp>
            <p:nvSpPr>
              <p:cNvPr id="438311" name="WordArt 39"/>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12" name="AutoShape 40"/>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13" name="AutoShape 41"/>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14" name="Group 42"/>
            <p:cNvGrpSpPr>
              <a:grpSpLocks/>
            </p:cNvGrpSpPr>
            <p:nvPr/>
          </p:nvGrpSpPr>
          <p:grpSpPr bwMode="auto">
            <a:xfrm>
              <a:off x="9648" y="-276"/>
              <a:ext cx="1404" cy="1470"/>
              <a:chOff x="6192" y="-276"/>
              <a:chExt cx="1404" cy="1470"/>
            </a:xfrm>
          </p:grpSpPr>
          <p:sp>
            <p:nvSpPr>
              <p:cNvPr id="438315" name="WordArt 43"/>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16" name="AutoShape 44"/>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17" name="AutoShape 45"/>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438318" name="Group 46"/>
          <p:cNvGrpSpPr>
            <a:grpSpLocks/>
          </p:cNvGrpSpPr>
          <p:nvPr/>
        </p:nvGrpSpPr>
        <p:grpSpPr bwMode="auto">
          <a:xfrm>
            <a:off x="9839325" y="-57150"/>
            <a:ext cx="4972050" cy="2333625"/>
            <a:chOff x="6146" y="-2208"/>
            <a:chExt cx="3132" cy="1470"/>
          </a:xfrm>
        </p:grpSpPr>
        <p:grpSp>
          <p:nvGrpSpPr>
            <p:cNvPr id="438319" name="Group 47"/>
            <p:cNvGrpSpPr>
              <a:grpSpLocks/>
            </p:cNvGrpSpPr>
            <p:nvPr/>
          </p:nvGrpSpPr>
          <p:grpSpPr bwMode="auto">
            <a:xfrm>
              <a:off x="6146" y="-2208"/>
              <a:ext cx="1404" cy="1470"/>
              <a:chOff x="6192" y="-276"/>
              <a:chExt cx="1404" cy="1470"/>
            </a:xfrm>
          </p:grpSpPr>
          <p:sp>
            <p:nvSpPr>
              <p:cNvPr id="438320" name="WordArt 48"/>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1" name="AutoShape 49"/>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22" name="AutoShape 50"/>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23" name="Group 51"/>
            <p:cNvGrpSpPr>
              <a:grpSpLocks/>
            </p:cNvGrpSpPr>
            <p:nvPr/>
          </p:nvGrpSpPr>
          <p:grpSpPr bwMode="auto">
            <a:xfrm>
              <a:off x="7874" y="-2208"/>
              <a:ext cx="1404" cy="1470"/>
              <a:chOff x="6192" y="-276"/>
              <a:chExt cx="1404" cy="1470"/>
            </a:xfrm>
          </p:grpSpPr>
          <p:sp>
            <p:nvSpPr>
              <p:cNvPr id="438324" name="WordArt 52"/>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5" name="AutoShape 53"/>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26" name="AutoShape 54"/>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438327" name="Group 55"/>
          <p:cNvGrpSpPr>
            <a:grpSpLocks/>
          </p:cNvGrpSpPr>
          <p:nvPr/>
        </p:nvGrpSpPr>
        <p:grpSpPr bwMode="auto">
          <a:xfrm>
            <a:off x="9836150" y="-57150"/>
            <a:ext cx="2228850" cy="2333625"/>
            <a:chOff x="6192" y="-276"/>
            <a:chExt cx="1404" cy="1470"/>
          </a:xfrm>
        </p:grpSpPr>
        <p:sp>
          <p:nvSpPr>
            <p:cNvPr id="438328" name="WordArt 56"/>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9" name="AutoShape 57"/>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30" name="AutoShape 58"/>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38331" name="Picture 59">
            <a:hlinkClick r:id="" action="ppaction://macro?name=Begin_Round"/>
          </p:cNvPr>
          <p:cNvPicPr>
            <a:picLocks noChangeAspect="1" noChangeArrowheads="1"/>
          </p:cNvPicPr>
          <p:nvPr/>
        </p:nvPicPr>
        <p:blipFill>
          <a:blip r:embed="rId11">
            <a:extLst>
              <a:ext uri="{28A0092B-C50C-407E-A947-70E740481C1C}">
                <a14:useLocalDpi xmlns:a14="http://schemas.microsoft.com/office/drawing/2010/main" val="0"/>
              </a:ext>
            </a:extLst>
          </a:blip>
          <a:stretch>
            <a:fillRect/>
          </a:stretch>
        </p:blipFill>
        <p:spPr bwMode="auto">
          <a:xfrm>
            <a:off x="1362075" y="6355556"/>
            <a:ext cx="952500" cy="357187"/>
          </a:xfrm>
          <a:prstGeom prst="rect">
            <a:avLst/>
          </a:prstGeom>
          <a:noFill/>
          <a:extLst>
            <a:ext uri="{909E8E84-426E-40DD-AFC4-6F175D3DCCD1}">
              <a14:hiddenFill xmlns:a14="http://schemas.microsoft.com/office/drawing/2010/main">
                <a:solidFill>
                  <a:srgbClr val="FFFFFF"/>
                </a:solidFill>
              </a14:hiddenFill>
            </a:ext>
          </a:extLst>
        </p:spPr>
      </p:pic>
      <p:sp>
        <p:nvSpPr>
          <p:cNvPr id="438336" name="Rectangle 64"/>
          <p:cNvSpPr>
            <a:spLocks noChangeArrowheads="1"/>
          </p:cNvSpPr>
          <p:nvPr/>
        </p:nvSpPr>
        <p:spPr bwMode="auto">
          <a:xfrm>
            <a:off x="7453313" y="0"/>
            <a:ext cx="1690687" cy="685800"/>
          </a:xfrm>
          <a:prstGeom prst="rect">
            <a:avLst/>
          </a:prstGeom>
          <a:solidFill>
            <a:schemeClr val="accent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438337" name="Group 65"/>
          <p:cNvGrpSpPr>
            <a:grpSpLocks/>
          </p:cNvGrpSpPr>
          <p:nvPr/>
        </p:nvGrpSpPr>
        <p:grpSpPr bwMode="auto">
          <a:xfrm>
            <a:off x="6394450" y="6324600"/>
            <a:ext cx="2139950" cy="533400"/>
            <a:chOff x="4028" y="3984"/>
            <a:chExt cx="1348" cy="336"/>
          </a:xfrm>
        </p:grpSpPr>
        <p:sp>
          <p:nvSpPr>
            <p:cNvPr id="438338" name="AutoShape 66">
              <a:hlinkClick r:id="" action="ppaction://noaction" highlightClick="1">
                <a:snd r:embed="rId12" name="cheering1.wav"/>
              </a:hlinkClick>
            </p:cNvPr>
            <p:cNvSpPr>
              <a:spLocks noChangeArrowheads="1"/>
            </p:cNvSpPr>
            <p:nvPr/>
          </p:nvSpPr>
          <p:spPr bwMode="auto">
            <a:xfrm>
              <a:off x="4536" y="3984"/>
              <a:ext cx="230" cy="230"/>
            </a:xfrm>
            <a:prstGeom prst="actionButtonSound">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39" name="AutoShape 67">
              <a:hlinkClick r:id="" action="ppaction://noaction" highlightClick="1">
                <a:snd r:embed="rId13" name="tpirhorns.wav"/>
              </a:hlinkClick>
            </p:cNvPr>
            <p:cNvSpPr>
              <a:spLocks noChangeArrowheads="1"/>
            </p:cNvSpPr>
            <p:nvPr/>
          </p:nvSpPr>
          <p:spPr bwMode="auto">
            <a:xfrm>
              <a:off x="4269" y="3984"/>
              <a:ext cx="230" cy="230"/>
            </a:xfrm>
            <a:prstGeom prst="actionButtonSound">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0" name="AutoShape 68">
              <a:hlinkClick r:id="" action="ppaction://noaction" highlightClick="1" endSnd="1"/>
            </p:cNvPr>
            <p:cNvSpPr>
              <a:spLocks noChangeArrowheads="1"/>
            </p:cNvSpPr>
            <p:nvPr/>
          </p:nvSpPr>
          <p:spPr bwMode="auto">
            <a:xfrm>
              <a:off x="5050" y="3984"/>
              <a:ext cx="230" cy="230"/>
            </a:xfrm>
            <a:prstGeom prst="actionButtonSound">
              <a:avLst/>
            </a:prstGeom>
            <a:solidFill>
              <a:srgbClr val="F6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1" name="Text Box 69"/>
            <p:cNvSpPr txBox="1">
              <a:spLocks noChangeArrowheads="1"/>
            </p:cNvSpPr>
            <p:nvPr/>
          </p:nvSpPr>
          <p:spPr bwMode="auto">
            <a:xfrm>
              <a:off x="4508"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Cheer</a:t>
              </a:r>
            </a:p>
          </p:txBody>
        </p:sp>
        <p:sp>
          <p:nvSpPr>
            <p:cNvPr id="438342" name="Text Box 70"/>
            <p:cNvSpPr txBox="1">
              <a:spLocks noChangeArrowheads="1"/>
            </p:cNvSpPr>
            <p:nvPr/>
          </p:nvSpPr>
          <p:spPr bwMode="auto">
            <a:xfrm>
              <a:off x="5007" y="4185"/>
              <a:ext cx="369"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Silence</a:t>
              </a:r>
            </a:p>
          </p:txBody>
        </p:sp>
        <p:sp>
          <p:nvSpPr>
            <p:cNvPr id="438343" name="Text Box 71"/>
            <p:cNvSpPr txBox="1">
              <a:spLocks noChangeArrowheads="1"/>
            </p:cNvSpPr>
            <p:nvPr/>
          </p:nvSpPr>
          <p:spPr bwMode="auto">
            <a:xfrm>
              <a:off x="4253"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Lose</a:t>
              </a:r>
            </a:p>
          </p:txBody>
        </p:sp>
        <p:sp>
          <p:nvSpPr>
            <p:cNvPr id="438344" name="AutoShape 72">
              <a:hlinkClick r:id="" action="ppaction://noaction" highlightClick="1">
                <a:snd r:embed="rId14" name="TV Theme -  Family Feud short.wav"/>
              </a:hlinkClick>
            </p:cNvPr>
            <p:cNvSpPr>
              <a:spLocks noChangeArrowheads="1"/>
            </p:cNvSpPr>
            <p:nvPr/>
          </p:nvSpPr>
          <p:spPr bwMode="auto">
            <a:xfrm>
              <a:off x="4029" y="3984"/>
              <a:ext cx="230" cy="230"/>
            </a:xfrm>
            <a:prstGeom prst="actionButtonSound">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5" name="Text Box 73"/>
            <p:cNvSpPr txBox="1">
              <a:spLocks noChangeArrowheads="1"/>
            </p:cNvSpPr>
            <p:nvPr/>
          </p:nvSpPr>
          <p:spPr bwMode="auto">
            <a:xfrm>
              <a:off x="4028"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Win</a:t>
              </a:r>
            </a:p>
          </p:txBody>
        </p:sp>
        <p:sp>
          <p:nvSpPr>
            <p:cNvPr id="438346" name="AutoShape 74">
              <a:hlinkClick r:id="" action="ppaction://noaction" highlightClick="1">
                <a:snd r:embed="rId15" name="boo3.wav"/>
              </a:hlinkClick>
            </p:cNvPr>
            <p:cNvSpPr>
              <a:spLocks noChangeArrowheads="1"/>
            </p:cNvSpPr>
            <p:nvPr/>
          </p:nvSpPr>
          <p:spPr bwMode="auto">
            <a:xfrm>
              <a:off x="4776" y="3984"/>
              <a:ext cx="230" cy="230"/>
            </a:xfrm>
            <a:prstGeom prst="actionButtonSound">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7" name="Text Box 75"/>
            <p:cNvSpPr txBox="1">
              <a:spLocks noChangeArrowheads="1"/>
            </p:cNvSpPr>
            <p:nvPr/>
          </p:nvSpPr>
          <p:spPr bwMode="auto">
            <a:xfrm>
              <a:off x="4771"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Boo</a:t>
              </a:r>
            </a:p>
          </p:txBody>
        </p:sp>
      </p:grpSp>
      <p:sp>
        <p:nvSpPr>
          <p:cNvPr id="438348" name="Text Box 76"/>
          <p:cNvSpPr txBox="1">
            <a:spLocks noChangeArrowheads="1"/>
          </p:cNvSpPr>
          <p:nvPr/>
        </p:nvSpPr>
        <p:spPr bwMode="auto">
          <a:xfrm>
            <a:off x="152400" y="106363"/>
            <a:ext cx="19970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3200" dirty="0">
                <a:solidFill>
                  <a:schemeClr val="bg1"/>
                </a:solidFill>
                <a:effectLst>
                  <a:outerShdw blurRad="38100" dist="38100" dir="2700000" algn="tl">
                    <a:srgbClr val="000000"/>
                  </a:outerShdw>
                </a:effectLst>
                <a:latin typeface="Swis721 Hv BT" pitchFamily="34" charset="0"/>
              </a:rPr>
              <a:t>Round 4</a:t>
            </a:r>
          </a:p>
        </p:txBody>
      </p:sp>
      <p:sp>
        <p:nvSpPr>
          <p:cNvPr id="438335" name="Rectangle 63"/>
          <p:cNvSpPr>
            <a:spLocks noChangeArrowheads="1"/>
          </p:cNvSpPr>
          <p:nvPr/>
        </p:nvSpPr>
        <p:spPr bwMode="auto">
          <a:xfrm>
            <a:off x="9688513" y="-1447800"/>
            <a:ext cx="7472362" cy="4191016"/>
          </a:xfrm>
          <a:prstGeom prst="rect">
            <a:avLst/>
          </a:prstGeom>
          <a:gradFill rotWithShape="0">
            <a:gsLst>
              <a:gs pos="0">
                <a:srgbClr val="FFFFFF">
                  <a:gamma/>
                  <a:shade val="46275"/>
                  <a:invGamma/>
                </a:srgbClr>
              </a:gs>
              <a:gs pos="50000">
                <a:srgbClr val="FFFFFF">
                  <a:alpha val="70000"/>
                </a:srgbClr>
              </a:gs>
              <a:gs pos="100000">
                <a:srgbClr val="FFFFFF">
                  <a:gamma/>
                  <a:shade val="46275"/>
                  <a:invGamma/>
                </a:srgbClr>
              </a:gs>
            </a:gsLst>
            <a:lin ang="2700000" scaled="1"/>
          </a:gra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normAutofit/>
          </a:bodyPr>
          <a:lstStyle/>
          <a:p>
            <a:pPr algn="ctr"/>
            <a:r>
              <a:rPr lang="en-US" altLang="en-US" sz="4400" b="1" dirty="0">
                <a:effectLst>
                  <a:outerShdw blurRad="38100" dist="38100" dir="2700000" algn="tl">
                    <a:srgbClr val="C0C0C0"/>
                  </a:outerShdw>
                </a:effectLst>
              </a:rPr>
              <a:t>Question</a:t>
            </a:r>
          </a:p>
        </p:txBody>
      </p:sp>
      <p:pic>
        <p:nvPicPr>
          <p:cNvPr id="78" name="Picture 100">
            <a:hlinkClick r:id="" action="ppaction://macro?name=Begin_Round"/>
          </p:cNvPr>
          <p:cNvPicPr>
            <a:picLocks noChangeAspect="1" noChangeArrowheads="1"/>
          </p:cNvPicPr>
          <p:nvPr/>
        </p:nvPicPr>
        <p:blipFill>
          <a:blip r:embed="rId16">
            <a:extLst>
              <a:ext uri="{28A0092B-C50C-407E-A947-70E740481C1C}">
                <a14:useLocalDpi xmlns:a14="http://schemas.microsoft.com/office/drawing/2010/main" val="0"/>
              </a:ext>
            </a:extLst>
          </a:blip>
          <a:stretch>
            <a:fillRect/>
          </a:stretch>
        </p:blipFill>
        <p:spPr bwMode="auto">
          <a:xfrm>
            <a:off x="2552700" y="6355556"/>
            <a:ext cx="952500" cy="357187"/>
          </a:xfrm>
          <a:prstGeom prst="rect">
            <a:avLst/>
          </a:prstGeom>
          <a:noFill/>
          <a:extLst>
            <a:ext uri="{909E8E84-426E-40DD-AFC4-6F175D3DCCD1}">
              <a14:hiddenFill xmlns:a14="http://schemas.microsoft.com/office/drawing/2010/main">
                <a:solidFill>
                  <a:srgbClr val="FFFFFF"/>
                </a:solidFill>
              </a14:hiddenFill>
            </a:ext>
          </a:extLst>
        </p:spPr>
      </p:pic>
      <p:grpSp>
        <p:nvGrpSpPr>
          <p:cNvPr id="438332" name="Group 60"/>
          <p:cNvGrpSpPr>
            <a:grpSpLocks/>
          </p:cNvGrpSpPr>
          <p:nvPr/>
        </p:nvGrpSpPr>
        <p:grpSpPr bwMode="auto">
          <a:xfrm>
            <a:off x="9688513" y="2743216"/>
            <a:ext cx="7472362" cy="4113198"/>
            <a:chOff x="-4707" y="1776"/>
            <a:chExt cx="4707" cy="2567"/>
          </a:xfrm>
        </p:grpSpPr>
        <p:sp>
          <p:nvSpPr>
            <p:cNvPr id="438333" name="Rectangle 61"/>
            <p:cNvSpPr>
              <a:spLocks noChangeArrowheads="1"/>
            </p:cNvSpPr>
            <p:nvPr/>
          </p:nvSpPr>
          <p:spPr bwMode="auto">
            <a:xfrm>
              <a:off x="-4707" y="1776"/>
              <a:ext cx="4707" cy="2567"/>
            </a:xfrm>
            <a:prstGeom prst="rect">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sz="6600" b="1">
                <a:effectLst>
                  <a:outerShdw blurRad="38100" dist="38100" dir="2700000" algn="tl">
                    <a:srgbClr val="C0C0C0"/>
                  </a:outerShdw>
                </a:effectLst>
              </a:endParaRPr>
            </a:p>
          </p:txBody>
        </p:sp>
        <p:pic>
          <p:nvPicPr>
            <p:cNvPr id="438334" name="Picture 62"/>
            <p:cNvPicPr>
              <a:picLocks noChangeAspect="1" noChangeArrowheads="1"/>
            </p:cNvPicPr>
            <p:nvPr/>
          </p:nvPicPr>
          <p:blipFill>
            <a:blip r:embed="rId17">
              <a:extLst>
                <a:ext uri="{28A0092B-C50C-407E-A947-70E740481C1C}">
                  <a14:useLocalDpi xmlns:a14="http://schemas.microsoft.com/office/drawing/2010/main" val="0"/>
                </a:ext>
              </a:extLst>
            </a:blip>
            <a:stretch>
              <a:fillRect/>
            </a:stretch>
          </p:blipFill>
          <p:spPr bwMode="auto">
            <a:xfrm>
              <a:off x="-4032" y="1935"/>
              <a:ext cx="3363" cy="2248"/>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757649288"/>
      </p:ext>
    </p:extLst>
  </p:cSld>
  <p:clrMapOvr>
    <a:masterClrMapping/>
  </p:clrMapOvr>
  <p:transition advClick="0">
    <p:push/>
    <p:sndAc>
      <p:stSnd>
        <p:snd r:embed="rId3" name="TV Theme -  Family Feud transition.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path" presetSubtype="0" fill="hold" nodeType="withEffect">
                                  <p:stCondLst>
                                    <p:cond delay="0"/>
                                  </p:stCondLst>
                                  <p:childTnLst>
                                    <p:animMotion origin="layout" path="M -0.96736 -0.19098 L -0.96736 -0.19098 " pathEditMode="fixed" rAng="0" ptsTypes="AA">
                                      <p:cBhvr>
                                        <p:cTn id="6" dur="10" fill="hold"/>
                                        <p:tgtEl>
                                          <p:spTgt spid="438332"/>
                                        </p:tgtEl>
                                        <p:attrNameLst>
                                          <p:attrName>ppt_x</p:attrName>
                                          <p:attrName>ppt_y</p:attrName>
                                        </p:attrNameLst>
                                      </p:cBhvr>
                                      <p:rCtr x="0" y="0"/>
                                    </p:animMotion>
                                  </p:childTnLst>
                                </p:cTn>
                              </p:par>
                            </p:childTnLst>
                          </p:cTn>
                        </p:par>
                        <p:par>
                          <p:cTn id="7" fill="hold">
                            <p:stCondLst>
                              <p:cond delay="10"/>
                            </p:stCondLst>
                            <p:childTnLst>
                              <p:par>
                                <p:cTn id="8" presetID="1" presetClass="entr" presetSubtype="0" fill="hold" grpId="0" nodeType="afterEffect">
                                  <p:stCondLst>
                                    <p:cond delay="0"/>
                                  </p:stCondLst>
                                  <p:childTnLst>
                                    <p:set>
                                      <p:cBhvr>
                                        <p:cTn id="9" dur="1" fill="hold">
                                          <p:stCondLst>
                                            <p:cond delay="0"/>
                                          </p:stCondLst>
                                        </p:cTn>
                                        <p:tgtEl>
                                          <p:spTgt spid="438289"/>
                                        </p:tgtEl>
                                        <p:attrNameLst>
                                          <p:attrName>style.visibility</p:attrName>
                                        </p:attrNameLst>
                                      </p:cBhvr>
                                      <p:to>
                                        <p:strVal val="visible"/>
                                      </p:to>
                                    </p:set>
                                  </p:childTnLst>
                                </p:cTn>
                              </p:par>
                            </p:childTnLst>
                          </p:cTn>
                        </p:par>
                        <p:par>
                          <p:cTn id="10" fill="hold">
                            <p:stCondLst>
                              <p:cond delay="10"/>
                            </p:stCondLst>
                            <p:childTnLst>
                              <p:par>
                                <p:cTn id="11" presetID="1" presetClass="entr" presetSubtype="0" fill="hold" grpId="0" nodeType="afterEffect">
                                  <p:stCondLst>
                                    <p:cond delay="0"/>
                                  </p:stCondLst>
                                  <p:childTnLst>
                                    <p:set>
                                      <p:cBhvr>
                                        <p:cTn id="12" dur="1" fill="hold">
                                          <p:stCondLst>
                                            <p:cond delay="0"/>
                                          </p:stCondLst>
                                        </p:cTn>
                                        <p:tgtEl>
                                          <p:spTgt spid="438290"/>
                                        </p:tgtEl>
                                        <p:attrNameLst>
                                          <p:attrName>style.visibility</p:attrName>
                                        </p:attrNameLst>
                                      </p:cBhvr>
                                      <p:to>
                                        <p:strVal val="visible"/>
                                      </p:to>
                                    </p:set>
                                  </p:childTnLst>
                                </p:cTn>
                              </p:par>
                            </p:childTnLst>
                          </p:cTn>
                        </p:par>
                        <p:par>
                          <p:cTn id="13" fill="hold">
                            <p:stCondLst>
                              <p:cond delay="10"/>
                            </p:stCondLst>
                            <p:childTnLst>
                              <p:par>
                                <p:cTn id="14" presetID="1" presetClass="entr" presetSubtype="0" fill="hold" grpId="0" nodeType="afterEffect">
                                  <p:stCondLst>
                                    <p:cond delay="0"/>
                                  </p:stCondLst>
                                  <p:childTnLst>
                                    <p:set>
                                      <p:cBhvr>
                                        <p:cTn id="15" dur="1" fill="hold">
                                          <p:stCondLst>
                                            <p:cond delay="0"/>
                                          </p:stCondLst>
                                        </p:cTn>
                                        <p:tgtEl>
                                          <p:spTgt spid="438291"/>
                                        </p:tgtEl>
                                        <p:attrNameLst>
                                          <p:attrName>style.visibility</p:attrName>
                                        </p:attrNameLst>
                                      </p:cBhvr>
                                      <p:to>
                                        <p:strVal val="visible"/>
                                      </p:to>
                                    </p:set>
                                  </p:childTnLst>
                                </p:cTn>
                              </p:par>
                            </p:childTnLst>
                          </p:cTn>
                        </p:par>
                        <p:par>
                          <p:cTn id="16" fill="hold">
                            <p:stCondLst>
                              <p:cond delay="10"/>
                            </p:stCondLst>
                            <p:childTnLst>
                              <p:par>
                                <p:cTn id="17" presetID="1" presetClass="entr" presetSubtype="0" fill="hold" grpId="0" nodeType="afterEffect">
                                  <p:stCondLst>
                                    <p:cond delay="0"/>
                                  </p:stCondLst>
                                  <p:childTnLst>
                                    <p:set>
                                      <p:cBhvr>
                                        <p:cTn id="18" dur="1" fill="hold">
                                          <p:stCondLst>
                                            <p:cond delay="0"/>
                                          </p:stCondLst>
                                        </p:cTn>
                                        <p:tgtEl>
                                          <p:spTgt spid="43829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38275"/>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3827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438277"/>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4382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9" restart="whenNotActive" fill="hold" evtFilter="cancelBubble" nodeType="interactiveSeq">
                <p:stCondLst>
                  <p:cond evt="onClick" delay="0">
                    <p:tgtEl>
                      <p:spTgt spid="438286"/>
                    </p:tgtEl>
                  </p:cond>
                </p:stCondLst>
                <p:endSync evt="end" delay="0">
                  <p:rtn val="all"/>
                </p:endSync>
                <p:childTnLst>
                  <p:par>
                    <p:cTn id="30" fill="hold" nodeType="clickPar">
                      <p:stCondLst>
                        <p:cond delay="0"/>
                      </p:stCondLst>
                      <p:childTnLst>
                        <p:par>
                          <p:cTn id="31" fill="hold" nodeType="withGroup">
                            <p:stCondLst>
                              <p:cond delay="0"/>
                            </p:stCondLst>
                            <p:childTnLst>
                              <p:par>
                                <p:cTn id="32" presetID="42" presetClass="path" presetSubtype="0" fill="hold" nodeType="withEffect">
                                  <p:stCondLst>
                                    <p:cond delay="0"/>
                                  </p:stCondLst>
                                  <p:childTnLst>
                                    <p:animMotion origin="layout" path="M -0.69688 0.34699 L -0.69688 0.34699 " pathEditMode="fixed" rAng="0" ptsTypes="AA">
                                      <p:cBhvr>
                                        <p:cTn id="33" dur="10" fill="hold"/>
                                        <p:tgtEl>
                                          <p:spTgt spid="438327"/>
                                        </p:tgtEl>
                                        <p:attrNameLst>
                                          <p:attrName>ppt_x</p:attrName>
                                          <p:attrName>ppt_y</p:attrName>
                                        </p:attrNameLst>
                                      </p:cBhvr>
                                      <p:rCtr x="0" y="0"/>
                                    </p:animMotion>
                                  </p:childTnLst>
                                </p:cTn>
                              </p:par>
                              <p:par>
                                <p:cTn id="34" presetID="3" presetClass="entr" presetSubtype="0" fill="hold" grpId="0" nodeType="withEffect">
                                  <p:stCondLst>
                                    <p:cond delay="0"/>
                                  </p:stCondLst>
                                  <p:childTnLst>
                                    <p:set>
                                      <p:cBhvr>
                                        <p:cTn id="35" dur="1" fill="hold">
                                          <p:stCondLst>
                                            <p:cond delay="0"/>
                                          </p:stCondLst>
                                        </p:cTn>
                                        <p:tgtEl>
                                          <p:spTgt spid="438283"/>
                                        </p:tgtEl>
                                        <p:attrNameLst>
                                          <p:attrName>style.visibility</p:attrName>
                                        </p:attrNameLst>
                                      </p:cBhvr>
                                      <p:to>
                                        <p:strVal val="visible"/>
                                      </p:to>
                                    </p:set>
                                  </p:childTnLst>
                                </p:cTn>
                              </p:par>
                              <p:par>
                                <p:cTn id="36" presetID="3" presetClass="exit" presetSubtype="0" fill="hold" grpId="0" nodeType="withEffect">
                                  <p:stCondLst>
                                    <p:cond delay="0"/>
                                  </p:stCondLst>
                                  <p:childTnLst>
                                    <p:set>
                                      <p:cBhvr>
                                        <p:cTn id="37" dur="1" fill="hold">
                                          <p:stCondLst>
                                            <p:cond delay="0"/>
                                          </p:stCondLst>
                                        </p:cTn>
                                        <p:tgtEl>
                                          <p:spTgt spid="438286"/>
                                        </p:tgtEl>
                                        <p:attrNameLst>
                                          <p:attrName>style.visibility</p:attrName>
                                        </p:attrNameLst>
                                      </p:cBhvr>
                                      <p:to>
                                        <p:strVal val="hidden"/>
                                      </p:to>
                                    </p:set>
                                  </p:childTnLst>
                                </p:cTn>
                              </p:par>
                              <p:par>
                                <p:cTn id="38" presetID="3" presetClass="entr" presetSubtype="0" fill="hold" grpId="0" nodeType="withEffect">
                                  <p:stCondLst>
                                    <p:cond delay="0"/>
                                  </p:stCondLst>
                                  <p:childTnLst>
                                    <p:set>
                                      <p:cBhvr>
                                        <p:cTn id="39" dur="1" fill="hold">
                                          <p:stCondLst>
                                            <p:cond delay="0"/>
                                          </p:stCondLst>
                                        </p:cTn>
                                        <p:tgtEl>
                                          <p:spTgt spid="438287"/>
                                        </p:tgtEl>
                                        <p:attrNameLst>
                                          <p:attrName>style.visibility</p:attrName>
                                        </p:attrNameLst>
                                      </p:cBhvr>
                                      <p:to>
                                        <p:strVal val="visible"/>
                                      </p:to>
                                    </p:set>
                                  </p:childTnLst>
                                </p:cTn>
                              </p:par>
                              <p:par>
                                <p:cTn id="40" presetID="10" presetClass="entr" presetSubtype="0" fill="hold" nodeType="withEffect">
                                  <p:stCondLst>
                                    <p:cond delay="0"/>
                                  </p:stCondLst>
                                  <p:childTnLst>
                                    <p:set>
                                      <p:cBhvr>
                                        <p:cTn id="41" dur="1" fill="hold">
                                          <p:stCondLst>
                                            <p:cond delay="0"/>
                                          </p:stCondLst>
                                        </p:cTn>
                                        <p:tgtEl>
                                          <p:spTgt spid="438327"/>
                                        </p:tgtEl>
                                        <p:attrNameLst>
                                          <p:attrName>style.visibility</p:attrName>
                                        </p:attrNameLst>
                                      </p:cBhvr>
                                      <p:to>
                                        <p:strVal val="visible"/>
                                      </p:to>
                                    </p:set>
                                    <p:animEffect transition="in" filter="fade">
                                      <p:cBhvr>
                                        <p:cTn id="42" dur="200"/>
                                        <p:tgtEl>
                                          <p:spTgt spid="438327"/>
                                        </p:tgtEl>
                                      </p:cBhvr>
                                    </p:animEffect>
                                  </p:childTnLst>
                                  <p:subTnLst>
                                    <p:audio>
                                      <p:cMediaNode>
                                        <p:cTn display="0" masterRel="sameClick">
                                          <p:stCondLst>
                                            <p:cond evt="begin" delay="0">
                                              <p:tn val="40"/>
                                            </p:cond>
                                          </p:stCondLst>
                                          <p:endCondLst>
                                            <p:cond evt="onStopAudio" delay="0">
                                              <p:tgtEl>
                                                <p:sldTgt/>
                                              </p:tgtEl>
                                            </p:cond>
                                          </p:endCondLst>
                                        </p:cTn>
                                        <p:tgtEl>
                                          <p:sndTgt r:embed="rId4" name="Buzzer.wav"/>
                                        </p:tgtEl>
                                      </p:cMediaNode>
                                    </p:audio>
                                  </p:subTnLst>
                                </p:cTn>
                              </p:par>
                            </p:childTnLst>
                          </p:cTn>
                        </p:par>
                        <p:par>
                          <p:cTn id="43" fill="hold" nodeType="afterGroup">
                            <p:stCondLst>
                              <p:cond delay="200"/>
                            </p:stCondLst>
                            <p:childTnLst>
                              <p:par>
                                <p:cTn id="44" presetID="10" presetClass="exit" presetSubtype="0" fill="hold" nodeType="afterEffect">
                                  <p:stCondLst>
                                    <p:cond delay="500"/>
                                  </p:stCondLst>
                                  <p:childTnLst>
                                    <p:animEffect transition="out" filter="fade">
                                      <p:cBhvr>
                                        <p:cTn id="45" dur="200"/>
                                        <p:tgtEl>
                                          <p:spTgt spid="438327"/>
                                        </p:tgtEl>
                                      </p:cBhvr>
                                    </p:animEffect>
                                    <p:set>
                                      <p:cBhvr>
                                        <p:cTn id="46" dur="1" fill="hold">
                                          <p:stCondLst>
                                            <p:cond delay="199"/>
                                          </p:stCondLst>
                                        </p:cTn>
                                        <p:tgtEl>
                                          <p:spTgt spid="438327"/>
                                        </p:tgtEl>
                                        <p:attrNameLst>
                                          <p:attrName>style.visibility</p:attrName>
                                        </p:attrNameLst>
                                      </p:cBhvr>
                                      <p:to>
                                        <p:strVal val="hidden"/>
                                      </p:to>
                                    </p:set>
                                  </p:childTnLst>
                                </p:cTn>
                              </p:par>
                            </p:childTnLst>
                          </p:cTn>
                        </p:par>
                      </p:childTnLst>
                    </p:cTn>
                  </p:par>
                </p:childTnLst>
              </p:cTn>
              <p:nextCondLst>
                <p:cond evt="onClick" delay="0">
                  <p:tgtEl>
                    <p:spTgt spid="438286"/>
                  </p:tgtEl>
                </p:cond>
              </p:nextCondLst>
            </p:seq>
            <p:seq concurrent="1" nextAc="seek">
              <p:cTn id="47" restart="whenNotActive" fill="hold" evtFilter="cancelBubble" nodeType="interactiveSeq">
                <p:stCondLst>
                  <p:cond evt="onClick" delay="0">
                    <p:tgtEl>
                      <p:spTgt spid="438287"/>
                    </p:tgtEl>
                  </p:cond>
                </p:stCondLst>
                <p:endSync evt="end" delay="0">
                  <p:rtn val="all"/>
                </p:endSync>
                <p:childTnLst>
                  <p:par>
                    <p:cTn id="48" fill="hold" nodeType="clickPar">
                      <p:stCondLst>
                        <p:cond delay="0"/>
                      </p:stCondLst>
                      <p:childTnLst>
                        <p:par>
                          <p:cTn id="49" fill="hold" nodeType="withGroup">
                            <p:stCondLst>
                              <p:cond delay="0"/>
                            </p:stCondLst>
                            <p:childTnLst>
                              <p:par>
                                <p:cTn id="50" presetID="42" presetClass="path" presetSubtype="0" fill="hold" nodeType="withEffect">
                                  <p:stCondLst>
                                    <p:cond delay="0"/>
                                  </p:stCondLst>
                                  <p:childTnLst>
                                    <p:animMotion origin="layout" path="M -0.84723 0.34699 L -0.84723 0.34699 " pathEditMode="fixed" rAng="0" ptsTypes="AA">
                                      <p:cBhvr>
                                        <p:cTn id="51" dur="10" fill="hold"/>
                                        <p:tgtEl>
                                          <p:spTgt spid="438318"/>
                                        </p:tgtEl>
                                        <p:attrNameLst>
                                          <p:attrName>ppt_x</p:attrName>
                                          <p:attrName>ppt_y</p:attrName>
                                        </p:attrNameLst>
                                      </p:cBhvr>
                                      <p:rCtr x="0" y="0"/>
                                    </p:animMotion>
                                  </p:childTnLst>
                                </p:cTn>
                              </p:par>
                              <p:par>
                                <p:cTn id="52" presetID="3" presetClass="entr" presetSubtype="0" fill="hold" grpId="0" nodeType="withEffect">
                                  <p:stCondLst>
                                    <p:cond delay="0"/>
                                  </p:stCondLst>
                                  <p:childTnLst>
                                    <p:set>
                                      <p:cBhvr>
                                        <p:cTn id="53" dur="1" fill="hold">
                                          <p:stCondLst>
                                            <p:cond delay="0"/>
                                          </p:stCondLst>
                                        </p:cTn>
                                        <p:tgtEl>
                                          <p:spTgt spid="438284"/>
                                        </p:tgtEl>
                                        <p:attrNameLst>
                                          <p:attrName>style.visibility</p:attrName>
                                        </p:attrNameLst>
                                      </p:cBhvr>
                                      <p:to>
                                        <p:strVal val="visible"/>
                                      </p:to>
                                    </p:set>
                                  </p:childTnLst>
                                </p:cTn>
                              </p:par>
                              <p:par>
                                <p:cTn id="54" presetID="3" presetClass="exit" presetSubtype="0" fill="hold" grpId="1" nodeType="withEffect">
                                  <p:stCondLst>
                                    <p:cond delay="0"/>
                                  </p:stCondLst>
                                  <p:childTnLst>
                                    <p:set>
                                      <p:cBhvr>
                                        <p:cTn id="55" dur="1" fill="hold">
                                          <p:stCondLst>
                                            <p:cond delay="0"/>
                                          </p:stCondLst>
                                        </p:cTn>
                                        <p:tgtEl>
                                          <p:spTgt spid="438287"/>
                                        </p:tgtEl>
                                        <p:attrNameLst>
                                          <p:attrName>style.visibility</p:attrName>
                                        </p:attrNameLst>
                                      </p:cBhvr>
                                      <p:to>
                                        <p:strVal val="hidden"/>
                                      </p:to>
                                    </p:set>
                                  </p:childTnLst>
                                </p:cTn>
                              </p:par>
                              <p:par>
                                <p:cTn id="56" presetID="3" presetClass="entr" presetSubtype="0" fill="hold" grpId="0" nodeType="withEffect">
                                  <p:stCondLst>
                                    <p:cond delay="0"/>
                                  </p:stCondLst>
                                  <p:childTnLst>
                                    <p:set>
                                      <p:cBhvr>
                                        <p:cTn id="57" dur="1" fill="hold">
                                          <p:stCondLst>
                                            <p:cond delay="0"/>
                                          </p:stCondLst>
                                        </p:cTn>
                                        <p:tgtEl>
                                          <p:spTgt spid="438288"/>
                                        </p:tgtEl>
                                        <p:attrNameLst>
                                          <p:attrName>style.visibility</p:attrName>
                                        </p:attrNameLst>
                                      </p:cBhvr>
                                      <p:to>
                                        <p:strVal val="visible"/>
                                      </p:to>
                                    </p:set>
                                  </p:childTnLst>
                                </p:cTn>
                              </p:par>
                              <p:par>
                                <p:cTn id="58" presetID="10" presetClass="entr" presetSubtype="0" fill="hold" nodeType="withEffect">
                                  <p:stCondLst>
                                    <p:cond delay="0"/>
                                  </p:stCondLst>
                                  <p:childTnLst>
                                    <p:set>
                                      <p:cBhvr>
                                        <p:cTn id="59" dur="1" fill="hold">
                                          <p:stCondLst>
                                            <p:cond delay="0"/>
                                          </p:stCondLst>
                                        </p:cTn>
                                        <p:tgtEl>
                                          <p:spTgt spid="438318"/>
                                        </p:tgtEl>
                                        <p:attrNameLst>
                                          <p:attrName>style.visibility</p:attrName>
                                        </p:attrNameLst>
                                      </p:cBhvr>
                                      <p:to>
                                        <p:strVal val="visible"/>
                                      </p:to>
                                    </p:set>
                                    <p:animEffect transition="in" filter="fade">
                                      <p:cBhvr>
                                        <p:cTn id="60" dur="200"/>
                                        <p:tgtEl>
                                          <p:spTgt spid="438318"/>
                                        </p:tgtEl>
                                      </p:cBhvr>
                                    </p:animEffect>
                                  </p:childTnLst>
                                  <p:subTnLst>
                                    <p:audio>
                                      <p:cMediaNode>
                                        <p:cTn display="0" masterRel="sameClick">
                                          <p:stCondLst>
                                            <p:cond evt="begin" delay="0">
                                              <p:tn val="58"/>
                                            </p:cond>
                                          </p:stCondLst>
                                          <p:endCondLst>
                                            <p:cond evt="onStopAudio" delay="0">
                                              <p:tgtEl>
                                                <p:sldTgt/>
                                              </p:tgtEl>
                                            </p:cond>
                                          </p:endCondLst>
                                        </p:cTn>
                                        <p:tgtEl>
                                          <p:sndTgt r:embed="rId4" name="Buzzer.wav"/>
                                        </p:tgtEl>
                                      </p:cMediaNode>
                                    </p:audio>
                                  </p:subTnLst>
                                </p:cTn>
                              </p:par>
                            </p:childTnLst>
                          </p:cTn>
                        </p:par>
                        <p:par>
                          <p:cTn id="61" fill="hold" nodeType="afterGroup">
                            <p:stCondLst>
                              <p:cond delay="200"/>
                            </p:stCondLst>
                            <p:childTnLst>
                              <p:par>
                                <p:cTn id="62" presetID="10" presetClass="exit" presetSubtype="0" fill="hold" nodeType="afterEffect">
                                  <p:stCondLst>
                                    <p:cond delay="500"/>
                                  </p:stCondLst>
                                  <p:childTnLst>
                                    <p:animEffect transition="out" filter="fade">
                                      <p:cBhvr>
                                        <p:cTn id="63" dur="200"/>
                                        <p:tgtEl>
                                          <p:spTgt spid="438318"/>
                                        </p:tgtEl>
                                      </p:cBhvr>
                                    </p:animEffect>
                                    <p:set>
                                      <p:cBhvr>
                                        <p:cTn id="64" dur="1" fill="hold">
                                          <p:stCondLst>
                                            <p:cond delay="199"/>
                                          </p:stCondLst>
                                        </p:cTn>
                                        <p:tgtEl>
                                          <p:spTgt spid="438318"/>
                                        </p:tgtEl>
                                        <p:attrNameLst>
                                          <p:attrName>style.visibility</p:attrName>
                                        </p:attrNameLst>
                                      </p:cBhvr>
                                      <p:to>
                                        <p:strVal val="hidden"/>
                                      </p:to>
                                    </p:set>
                                  </p:childTnLst>
                                </p:cTn>
                              </p:par>
                            </p:childTnLst>
                          </p:cTn>
                        </p:par>
                      </p:childTnLst>
                    </p:cTn>
                  </p:par>
                </p:childTnLst>
              </p:cTn>
              <p:nextCondLst>
                <p:cond evt="onClick" delay="0">
                  <p:tgtEl>
                    <p:spTgt spid="438287"/>
                  </p:tgtEl>
                </p:cond>
              </p:nextCondLst>
            </p:seq>
            <p:seq concurrent="1" nextAc="seek">
              <p:cTn id="65" restart="whenNotActive" fill="hold" evtFilter="cancelBubble" nodeType="interactiveSeq">
                <p:stCondLst>
                  <p:cond evt="onClick" delay="0">
                    <p:tgtEl>
                      <p:spTgt spid="438288"/>
                    </p:tgtEl>
                  </p:cond>
                </p:stCondLst>
                <p:endSync evt="end" delay="0">
                  <p:rtn val="all"/>
                </p:endSync>
                <p:childTnLst>
                  <p:par>
                    <p:cTn id="66" fill="hold" nodeType="clickPar">
                      <p:stCondLst>
                        <p:cond delay="0"/>
                      </p:stCondLst>
                      <p:childTnLst>
                        <p:par>
                          <p:cTn id="67" fill="hold" nodeType="withGroup">
                            <p:stCondLst>
                              <p:cond delay="0"/>
                            </p:stCondLst>
                            <p:childTnLst>
                              <p:par>
                                <p:cTn id="68" presetID="42" presetClass="path" presetSubtype="0" fill="hold" nodeType="withEffect">
                                  <p:stCondLst>
                                    <p:cond delay="0"/>
                                  </p:stCondLst>
                                  <p:childTnLst>
                                    <p:animMotion origin="layout" path="M -0.99688 0.34699 L -0.99688 0.34699 " pathEditMode="fixed" rAng="0" ptsTypes="AA">
                                      <p:cBhvr>
                                        <p:cTn id="69" dur="10" fill="hold"/>
                                        <p:tgtEl>
                                          <p:spTgt spid="438305"/>
                                        </p:tgtEl>
                                        <p:attrNameLst>
                                          <p:attrName>ppt_x</p:attrName>
                                          <p:attrName>ppt_y</p:attrName>
                                        </p:attrNameLst>
                                      </p:cBhvr>
                                      <p:rCtr x="0" y="0"/>
                                    </p:animMotion>
                                  </p:childTnLst>
                                </p:cTn>
                              </p:par>
                              <p:par>
                                <p:cTn id="70" presetID="3" presetClass="entr" presetSubtype="0" fill="hold" grpId="0" nodeType="withEffect">
                                  <p:stCondLst>
                                    <p:cond delay="0"/>
                                  </p:stCondLst>
                                  <p:childTnLst>
                                    <p:set>
                                      <p:cBhvr>
                                        <p:cTn id="71" dur="1" fill="hold">
                                          <p:stCondLst>
                                            <p:cond delay="0"/>
                                          </p:stCondLst>
                                        </p:cTn>
                                        <p:tgtEl>
                                          <p:spTgt spid="438285"/>
                                        </p:tgtEl>
                                        <p:attrNameLst>
                                          <p:attrName>style.visibility</p:attrName>
                                        </p:attrNameLst>
                                      </p:cBhvr>
                                      <p:to>
                                        <p:strVal val="visible"/>
                                      </p:to>
                                    </p:set>
                                  </p:childTnLst>
                                </p:cTn>
                              </p:par>
                              <p:par>
                                <p:cTn id="72" presetID="10" presetClass="entr" presetSubtype="0" fill="hold" nodeType="withEffect">
                                  <p:stCondLst>
                                    <p:cond delay="0"/>
                                  </p:stCondLst>
                                  <p:childTnLst>
                                    <p:set>
                                      <p:cBhvr>
                                        <p:cTn id="73" dur="1" fill="hold">
                                          <p:stCondLst>
                                            <p:cond delay="0"/>
                                          </p:stCondLst>
                                        </p:cTn>
                                        <p:tgtEl>
                                          <p:spTgt spid="438305"/>
                                        </p:tgtEl>
                                        <p:attrNameLst>
                                          <p:attrName>style.visibility</p:attrName>
                                        </p:attrNameLst>
                                      </p:cBhvr>
                                      <p:to>
                                        <p:strVal val="visible"/>
                                      </p:to>
                                    </p:set>
                                    <p:animEffect transition="in" filter="fade">
                                      <p:cBhvr>
                                        <p:cTn id="74" dur="200"/>
                                        <p:tgtEl>
                                          <p:spTgt spid="438305"/>
                                        </p:tgtEl>
                                      </p:cBhvr>
                                    </p:animEffect>
                                  </p:childTnLst>
                                  <p:subTnLst>
                                    <p:audio>
                                      <p:cMediaNode>
                                        <p:cTn display="0" masterRel="sameClick">
                                          <p:stCondLst>
                                            <p:cond evt="begin" delay="0">
                                              <p:tn val="72"/>
                                            </p:cond>
                                          </p:stCondLst>
                                          <p:endCondLst>
                                            <p:cond evt="onStopAudio" delay="0">
                                              <p:tgtEl>
                                                <p:sldTgt/>
                                              </p:tgtEl>
                                            </p:cond>
                                          </p:endCondLst>
                                        </p:cTn>
                                        <p:tgtEl>
                                          <p:sndTgt r:embed="rId4" name="Buzzer.wav"/>
                                        </p:tgtEl>
                                      </p:cMediaNode>
                                    </p:audio>
                                  </p:subTnLst>
                                </p:cTn>
                              </p:par>
                            </p:childTnLst>
                          </p:cTn>
                        </p:par>
                        <p:par>
                          <p:cTn id="75" fill="hold" nodeType="afterGroup">
                            <p:stCondLst>
                              <p:cond delay="200"/>
                            </p:stCondLst>
                            <p:childTnLst>
                              <p:par>
                                <p:cTn id="76" presetID="10" presetClass="exit" presetSubtype="0" fill="hold" nodeType="afterEffect">
                                  <p:stCondLst>
                                    <p:cond delay="500"/>
                                  </p:stCondLst>
                                  <p:childTnLst>
                                    <p:animEffect transition="out" filter="fade">
                                      <p:cBhvr>
                                        <p:cTn id="77" dur="200"/>
                                        <p:tgtEl>
                                          <p:spTgt spid="438305"/>
                                        </p:tgtEl>
                                      </p:cBhvr>
                                    </p:animEffect>
                                    <p:set>
                                      <p:cBhvr>
                                        <p:cTn id="78" dur="1" fill="hold">
                                          <p:stCondLst>
                                            <p:cond delay="199"/>
                                          </p:stCondLst>
                                        </p:cTn>
                                        <p:tgtEl>
                                          <p:spTgt spid="438305"/>
                                        </p:tgtEl>
                                        <p:attrNameLst>
                                          <p:attrName>style.visibility</p:attrName>
                                        </p:attrNameLst>
                                      </p:cBhvr>
                                      <p:to>
                                        <p:strVal val="hidden"/>
                                      </p:to>
                                    </p:set>
                                  </p:childTnLst>
                                </p:cTn>
                              </p:par>
                            </p:childTnLst>
                          </p:cTn>
                        </p:par>
                      </p:childTnLst>
                    </p:cTn>
                  </p:par>
                </p:childTnLst>
              </p:cTn>
              <p:nextCondLst>
                <p:cond evt="onClick" delay="0">
                  <p:tgtEl>
                    <p:spTgt spid="438288"/>
                  </p:tgtEl>
                </p:cond>
              </p:nextCondLst>
            </p:seq>
            <p:seq concurrent="1" nextAc="seek">
              <p:cTn id="79" restart="whenNotActive" fill="hold" evtFilter="cancelBubble" nodeType="interactiveSeq">
                <p:stCondLst>
                  <p:cond evt="onClick" delay="0">
                    <p:tgtEl>
                      <p:spTgt spid="438297"/>
                    </p:tgtEl>
                  </p:cond>
                </p:stCondLst>
                <p:endSync evt="end" delay="0">
                  <p:rtn val="all"/>
                </p:endSync>
                <p:childTnLst>
                  <p:par>
                    <p:cTn id="80" fill="hold" nodeType="clickPar">
                      <p:stCondLst>
                        <p:cond delay="0"/>
                      </p:stCondLst>
                      <p:childTnLst>
                        <p:par>
                          <p:cTn id="81" fill="hold" nodeType="withGroup">
                            <p:stCondLst>
                              <p:cond delay="0"/>
                            </p:stCondLst>
                            <p:childTnLst>
                              <p:par>
                                <p:cTn id="82" presetID="12" presetClass="exit" presetSubtype="1" fill="hold" nodeType="clickEffect">
                                  <p:stCondLst>
                                    <p:cond delay="0"/>
                                  </p:stCondLst>
                                  <p:childTnLst>
                                    <p:animEffect transition="out" filter="slide(fromTop)">
                                      <p:cBhvr>
                                        <p:cTn id="83" dur="300"/>
                                        <p:tgtEl>
                                          <p:spTgt spid="438297"/>
                                        </p:tgtEl>
                                      </p:cBhvr>
                                    </p:animEffect>
                                    <p:set>
                                      <p:cBhvr>
                                        <p:cTn id="84" dur="1" fill="hold">
                                          <p:stCondLst>
                                            <p:cond delay="299"/>
                                          </p:stCondLst>
                                        </p:cTn>
                                        <p:tgtEl>
                                          <p:spTgt spid="438297"/>
                                        </p:tgtEl>
                                        <p:attrNameLst>
                                          <p:attrName>style.visibility</p:attrName>
                                        </p:attrNameLst>
                                      </p:cBhvr>
                                      <p:to>
                                        <p:strVal val="hidden"/>
                                      </p:to>
                                    </p:set>
                                  </p:childTnLst>
                                  <p:subTnLst>
                                    <p:audio>
                                      <p:cMediaNode>
                                        <p:cTn display="0" masterRel="sameClick">
                                          <p:stCondLst>
                                            <p:cond evt="begin" delay="0">
                                              <p:tn val="82"/>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297"/>
                  </p:tgtEl>
                </p:cond>
              </p:nextCondLst>
            </p:seq>
            <p:seq concurrent="1" nextAc="seek">
              <p:cTn id="85" restart="whenNotActive" fill="hold" evtFilter="cancelBubble" nodeType="interactiveSeq">
                <p:stCondLst>
                  <p:cond evt="onClick" delay="0">
                    <p:tgtEl>
                      <p:spTgt spid="438301"/>
                    </p:tgtEl>
                  </p:cond>
                </p:stCondLst>
                <p:endSync evt="end" delay="0">
                  <p:rtn val="all"/>
                </p:endSync>
                <p:childTnLst>
                  <p:par>
                    <p:cTn id="86" fill="hold" nodeType="clickPar">
                      <p:stCondLst>
                        <p:cond delay="0"/>
                      </p:stCondLst>
                      <p:childTnLst>
                        <p:par>
                          <p:cTn id="87" fill="hold" nodeType="withGroup">
                            <p:stCondLst>
                              <p:cond delay="0"/>
                            </p:stCondLst>
                            <p:childTnLst>
                              <p:par>
                                <p:cTn id="88" presetID="12" presetClass="exit" presetSubtype="1" fill="hold" nodeType="clickEffect">
                                  <p:stCondLst>
                                    <p:cond delay="0"/>
                                  </p:stCondLst>
                                  <p:childTnLst>
                                    <p:animEffect transition="out" filter="slide(fromTop)">
                                      <p:cBhvr>
                                        <p:cTn id="89" dur="300"/>
                                        <p:tgtEl>
                                          <p:spTgt spid="438301"/>
                                        </p:tgtEl>
                                      </p:cBhvr>
                                    </p:animEffect>
                                    <p:set>
                                      <p:cBhvr>
                                        <p:cTn id="90" dur="1" fill="hold">
                                          <p:stCondLst>
                                            <p:cond delay="299"/>
                                          </p:stCondLst>
                                        </p:cTn>
                                        <p:tgtEl>
                                          <p:spTgt spid="438301"/>
                                        </p:tgtEl>
                                        <p:attrNameLst>
                                          <p:attrName>style.visibility</p:attrName>
                                        </p:attrNameLst>
                                      </p:cBhvr>
                                      <p:to>
                                        <p:strVal val="hidden"/>
                                      </p:to>
                                    </p:set>
                                  </p:childTnLst>
                                  <p:subTnLst>
                                    <p:audio>
                                      <p:cMediaNode>
                                        <p:cTn display="0" masterRel="sameClick">
                                          <p:stCondLst>
                                            <p:cond evt="begin" delay="0">
                                              <p:tn val="88"/>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1"/>
                  </p:tgtEl>
                </p:cond>
              </p:nextCondLst>
            </p:seq>
            <p:seq concurrent="1" nextAc="seek">
              <p:cTn id="91" restart="whenNotActive" fill="hold" evtFilter="cancelBubble" nodeType="interactiveSeq">
                <p:stCondLst>
                  <p:cond evt="onClick" delay="0">
                    <p:tgtEl>
                      <p:spTgt spid="438302"/>
                    </p:tgtEl>
                  </p:cond>
                </p:stCondLst>
                <p:endSync evt="end" delay="0">
                  <p:rtn val="all"/>
                </p:endSync>
                <p:childTnLst>
                  <p:par>
                    <p:cTn id="92" fill="hold" nodeType="clickPar">
                      <p:stCondLst>
                        <p:cond delay="0"/>
                      </p:stCondLst>
                      <p:childTnLst>
                        <p:par>
                          <p:cTn id="93" fill="hold" nodeType="withGroup">
                            <p:stCondLst>
                              <p:cond delay="0"/>
                            </p:stCondLst>
                            <p:childTnLst>
                              <p:par>
                                <p:cTn id="94" presetID="12" presetClass="exit" presetSubtype="1" fill="hold" nodeType="clickEffect">
                                  <p:stCondLst>
                                    <p:cond delay="0"/>
                                  </p:stCondLst>
                                  <p:childTnLst>
                                    <p:animEffect transition="out" filter="slide(fromTop)">
                                      <p:cBhvr>
                                        <p:cTn id="95" dur="400"/>
                                        <p:tgtEl>
                                          <p:spTgt spid="438302"/>
                                        </p:tgtEl>
                                      </p:cBhvr>
                                    </p:animEffect>
                                    <p:set>
                                      <p:cBhvr>
                                        <p:cTn id="96" dur="1" fill="hold">
                                          <p:stCondLst>
                                            <p:cond delay="399"/>
                                          </p:stCondLst>
                                        </p:cTn>
                                        <p:tgtEl>
                                          <p:spTgt spid="438302"/>
                                        </p:tgtEl>
                                        <p:attrNameLst>
                                          <p:attrName>style.visibility</p:attrName>
                                        </p:attrNameLst>
                                      </p:cBhvr>
                                      <p:to>
                                        <p:strVal val="hidden"/>
                                      </p:to>
                                    </p:set>
                                  </p:childTnLst>
                                  <p:subTnLst>
                                    <p:audio>
                                      <p:cMediaNode>
                                        <p:cTn display="0" masterRel="sameClick">
                                          <p:stCondLst>
                                            <p:cond evt="begin" delay="0">
                                              <p:tn val="94"/>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2"/>
                  </p:tgtEl>
                </p:cond>
              </p:nextCondLst>
            </p:seq>
            <p:seq concurrent="1" nextAc="seek">
              <p:cTn id="97" restart="whenNotActive" fill="hold" evtFilter="cancelBubble" nodeType="interactiveSeq">
                <p:stCondLst>
                  <p:cond evt="onClick" delay="0">
                    <p:tgtEl>
                      <p:spTgt spid="438303"/>
                    </p:tgtEl>
                  </p:cond>
                </p:stCondLst>
                <p:endSync evt="end" delay="0">
                  <p:rtn val="all"/>
                </p:endSync>
                <p:childTnLst>
                  <p:par>
                    <p:cTn id="98" fill="hold" nodeType="clickPar">
                      <p:stCondLst>
                        <p:cond delay="0"/>
                      </p:stCondLst>
                      <p:childTnLst>
                        <p:par>
                          <p:cTn id="99" fill="hold" nodeType="withGroup">
                            <p:stCondLst>
                              <p:cond delay="0"/>
                            </p:stCondLst>
                            <p:childTnLst>
                              <p:par>
                                <p:cTn id="100" presetID="12" presetClass="exit" presetSubtype="1" fill="hold" nodeType="clickEffect">
                                  <p:stCondLst>
                                    <p:cond delay="0"/>
                                  </p:stCondLst>
                                  <p:childTnLst>
                                    <p:animEffect transition="out" filter="slide(fromTop)">
                                      <p:cBhvr>
                                        <p:cTn id="101" dur="300"/>
                                        <p:tgtEl>
                                          <p:spTgt spid="438303"/>
                                        </p:tgtEl>
                                      </p:cBhvr>
                                    </p:animEffect>
                                    <p:set>
                                      <p:cBhvr>
                                        <p:cTn id="102" dur="1" fill="hold">
                                          <p:stCondLst>
                                            <p:cond delay="299"/>
                                          </p:stCondLst>
                                        </p:cTn>
                                        <p:tgtEl>
                                          <p:spTgt spid="438303"/>
                                        </p:tgtEl>
                                        <p:attrNameLst>
                                          <p:attrName>style.visibility</p:attrName>
                                        </p:attrNameLst>
                                      </p:cBhvr>
                                      <p:to>
                                        <p:strVal val="hidden"/>
                                      </p:to>
                                    </p:set>
                                  </p:childTnLst>
                                  <p:subTnLst>
                                    <p:audio>
                                      <p:cMediaNode>
                                        <p:cTn display="0" masterRel="sameClick">
                                          <p:stCondLst>
                                            <p:cond evt="begin" delay="0">
                                              <p:tn val="100"/>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3"/>
                  </p:tgtEl>
                </p:cond>
              </p:nextCondLst>
            </p:seq>
            <p:seq concurrent="1" nextAc="seek">
              <p:cTn id="103" restart="whenNotActive" fill="hold" evtFilter="cancelBubble" nodeType="interactiveSeq">
                <p:stCondLst>
                  <p:cond evt="onClick" delay="0">
                    <p:tgtEl>
                      <p:spTgt spid="438331"/>
                    </p:tgtEl>
                  </p:cond>
                </p:stCondLst>
                <p:endSync evt="end" delay="0">
                  <p:rtn val="all"/>
                </p:endSync>
                <p:childTnLst>
                  <p:par>
                    <p:cTn id="104" fill="hold" nodeType="clickPar">
                      <p:stCondLst>
                        <p:cond delay="0"/>
                      </p:stCondLst>
                      <p:childTnLst>
                        <p:par>
                          <p:cTn id="105" fill="hold" nodeType="withGroup">
                            <p:stCondLst>
                              <p:cond delay="0"/>
                            </p:stCondLst>
                            <p:childTnLst>
                              <p:par>
                                <p:cTn id="106" presetID="42" presetClass="path" presetSubtype="0" fill="hold" nodeType="clickEffect">
                                  <p:stCondLst>
                                    <p:cond delay="0"/>
                                  </p:stCondLst>
                                  <p:childTnLst>
                                    <p:animMotion origin="layout" path="M -0.97014 -0.19352 L -0.97014 -0.19352 " pathEditMode="fixed" rAng="0" ptsTypes="AA">
                                      <p:cBhvr>
                                        <p:cTn id="107" dur="10" fill="hold"/>
                                        <p:tgtEl>
                                          <p:spTgt spid="438297"/>
                                        </p:tgtEl>
                                        <p:attrNameLst>
                                          <p:attrName>ppt_x</p:attrName>
                                          <p:attrName>ppt_y</p:attrName>
                                        </p:attrNameLst>
                                      </p:cBhvr>
                                      <p:rCtr x="0" y="0"/>
                                    </p:animMotion>
                                  </p:childTnLst>
                                </p:cTn>
                              </p:par>
                              <p:par>
                                <p:cTn id="108" presetID="42" presetClass="path" presetSubtype="0" fill="hold" nodeType="withEffect">
                                  <p:stCondLst>
                                    <p:cond delay="0"/>
                                  </p:stCondLst>
                                  <p:childTnLst>
                                    <p:animMotion origin="layout" path="M -0.97014 -0.19352 L -0.97014 -0.19352 " pathEditMode="fixed" rAng="0" ptsTypes="AA">
                                      <p:cBhvr>
                                        <p:cTn id="109" dur="10" fill="hold"/>
                                        <p:tgtEl>
                                          <p:spTgt spid="438303"/>
                                        </p:tgtEl>
                                        <p:attrNameLst>
                                          <p:attrName>ppt_x</p:attrName>
                                          <p:attrName>ppt_y</p:attrName>
                                        </p:attrNameLst>
                                      </p:cBhvr>
                                      <p:rCtr x="0" y="0"/>
                                    </p:animMotion>
                                  </p:childTnLst>
                                </p:cTn>
                              </p:par>
                              <p:par>
                                <p:cTn id="110" presetID="42" presetClass="path" presetSubtype="0" fill="hold" nodeType="withEffect">
                                  <p:stCondLst>
                                    <p:cond delay="0"/>
                                  </p:stCondLst>
                                  <p:childTnLst>
                                    <p:animMotion origin="layout" path="M -0.97014 -0.19353 L -0.97014 -0.19353 " pathEditMode="fixed" rAng="0" ptsTypes="AA">
                                      <p:cBhvr>
                                        <p:cTn id="111" dur="10" fill="hold"/>
                                        <p:tgtEl>
                                          <p:spTgt spid="438302"/>
                                        </p:tgtEl>
                                        <p:attrNameLst>
                                          <p:attrName>ppt_x</p:attrName>
                                          <p:attrName>ppt_y</p:attrName>
                                        </p:attrNameLst>
                                      </p:cBhvr>
                                      <p:rCtr x="0" y="0"/>
                                    </p:animMotion>
                                  </p:childTnLst>
                                </p:cTn>
                              </p:par>
                              <p:par>
                                <p:cTn id="112" presetID="42" presetClass="path" presetSubtype="0" fill="hold" nodeType="withEffect">
                                  <p:stCondLst>
                                    <p:cond delay="0"/>
                                  </p:stCondLst>
                                  <p:childTnLst>
                                    <p:animMotion origin="layout" path="M -0.97014 -0.19353 L -0.97014 -0.19353 " pathEditMode="fixed" rAng="0" ptsTypes="AA">
                                      <p:cBhvr>
                                        <p:cTn id="113" dur="10" fill="hold"/>
                                        <p:tgtEl>
                                          <p:spTgt spid="438301"/>
                                        </p:tgtEl>
                                        <p:attrNameLst>
                                          <p:attrName>ppt_x</p:attrName>
                                          <p:attrName>ppt_y</p:attrName>
                                        </p:attrNameLst>
                                      </p:cBhvr>
                                      <p:rCtr x="0" y="0"/>
                                    </p:animMotion>
                                  </p:childTnLst>
                                </p:cTn>
                              </p:par>
                              <p:par>
                                <p:cTn id="114" presetID="42" presetClass="path" presetSubtype="0" fill="hold" grpId="1" nodeType="withEffect">
                                  <p:stCondLst>
                                    <p:cond delay="0"/>
                                  </p:stCondLst>
                                  <p:iterate type="lt">
                                    <p:tmPct val="0"/>
                                  </p:iterate>
                                  <p:childTnLst>
                                    <p:animMotion origin="layout" path="M -0.96737 0.41436 L -0.96737 0.41436 " pathEditMode="fixed" rAng="0" ptsTypes="AA">
                                      <p:cBhvr>
                                        <p:cTn id="115" dur="10" fill="hold"/>
                                        <p:tgtEl>
                                          <p:spTgt spid="438335">
                                            <p:bg/>
                                          </p:spTgt>
                                        </p:tgtEl>
                                        <p:attrNameLst>
                                          <p:attrName>ppt_x</p:attrName>
                                          <p:attrName>ppt_y</p:attrName>
                                        </p:attrNameLst>
                                      </p:cBhvr>
                                      <p:rCtr x="0" y="0"/>
                                    </p:animMotion>
                                  </p:childTnLst>
                                </p:cTn>
                              </p:par>
                              <p:par>
                                <p:cTn id="116" presetID="42" presetClass="path" presetSubtype="0" fill="hold" grpId="1" nodeType="withEffect">
                                  <p:stCondLst>
                                    <p:cond delay="0"/>
                                  </p:stCondLst>
                                  <p:iterate type="lt">
                                    <p:tmPct val="0"/>
                                  </p:iterate>
                                  <p:childTnLst>
                                    <p:animMotion origin="layout" path="M -0.9764 0.41436 L -0.9764 0.41436 " pathEditMode="fixed" rAng="0" ptsTypes="AA">
                                      <p:cBhvr>
                                        <p:cTn id="117" dur="10" fill="hold"/>
                                        <p:tgtEl>
                                          <p:spTgt spid="438335">
                                            <p:txEl>
                                              <p:pRg st="0" end="0"/>
                                            </p:txEl>
                                          </p:spTgt>
                                        </p:tgtEl>
                                        <p:attrNameLst>
                                          <p:attrName>ppt_x</p:attrName>
                                          <p:attrName>ppt_y</p:attrName>
                                        </p:attrNameLst>
                                      </p:cBhvr>
                                      <p:rCtr x="0" y="0"/>
                                    </p:animMotion>
                                  </p:childTnLst>
                                </p:cTn>
                              </p:par>
                              <p:par>
                                <p:cTn id="118" presetID="1" presetClass="exit" presetSubtype="0" fill="hold" grpId="2" nodeType="withEffect">
                                  <p:stCondLst>
                                    <p:cond delay="0"/>
                                  </p:stCondLst>
                                  <p:childTnLst>
                                    <p:set>
                                      <p:cBhvr>
                                        <p:cTn id="119" dur="1" fill="hold">
                                          <p:stCondLst>
                                            <p:cond delay="0"/>
                                          </p:stCondLst>
                                        </p:cTn>
                                        <p:tgtEl>
                                          <p:spTgt spid="438335">
                                            <p:txEl>
                                              <p:pRg st="0" end="0"/>
                                            </p:txEl>
                                          </p:spTgt>
                                        </p:tgtEl>
                                        <p:attrNameLst>
                                          <p:attrName>style.visibility</p:attrName>
                                        </p:attrNameLst>
                                      </p:cBhvr>
                                      <p:to>
                                        <p:strVal val="hidden"/>
                                      </p:to>
                                    </p:set>
                                  </p:childTnLst>
                                </p:cTn>
                              </p:par>
                              <p:par>
                                <p:cTn id="120" presetID="1" presetClass="exit" presetSubtype="0" fill="hold" grpId="2" nodeType="withEffect">
                                  <p:stCondLst>
                                    <p:cond delay="0"/>
                                  </p:stCondLst>
                                  <p:childTnLst>
                                    <p:set>
                                      <p:cBhvr>
                                        <p:cTn id="121" dur="1" fill="hold">
                                          <p:stCondLst>
                                            <p:cond delay="0"/>
                                          </p:stCondLst>
                                        </p:cTn>
                                        <p:tgtEl>
                                          <p:spTgt spid="438335">
                                            <p:bg/>
                                          </p:spTgt>
                                        </p:tgtEl>
                                        <p:attrNameLst>
                                          <p:attrName>style.visibility</p:attrName>
                                        </p:attrNameLst>
                                      </p:cBhvr>
                                      <p:to>
                                        <p:strVal val="hidden"/>
                                      </p:to>
                                    </p:set>
                                  </p:childTnLst>
                                </p:cTn>
                              </p:par>
                            </p:childTnLst>
                          </p:cTn>
                        </p:par>
                        <p:par>
                          <p:cTn id="122" fill="hold" nodeType="afterGroup">
                            <p:stCondLst>
                              <p:cond delay="10"/>
                            </p:stCondLst>
                            <p:childTnLst>
                              <p:par>
                                <p:cTn id="123" presetID="12" presetClass="exit" presetSubtype="1" fill="hold" nodeType="afterEffect">
                                  <p:stCondLst>
                                    <p:cond delay="0"/>
                                  </p:stCondLst>
                                  <p:childTnLst>
                                    <p:animEffect transition="out" filter="slide(fromTop)">
                                      <p:cBhvr>
                                        <p:cTn id="124" dur="1000"/>
                                        <p:tgtEl>
                                          <p:spTgt spid="438332"/>
                                        </p:tgtEl>
                                      </p:cBhvr>
                                    </p:animEffect>
                                    <p:set>
                                      <p:cBhvr>
                                        <p:cTn id="125" dur="1" fill="hold">
                                          <p:stCondLst>
                                            <p:cond delay="999"/>
                                          </p:stCondLst>
                                        </p:cTn>
                                        <p:tgtEl>
                                          <p:spTgt spid="438332"/>
                                        </p:tgtEl>
                                        <p:attrNameLst>
                                          <p:attrName>style.visibility</p:attrName>
                                        </p:attrNameLst>
                                      </p:cBhvr>
                                      <p:to>
                                        <p:strVal val="hidden"/>
                                      </p:to>
                                    </p:set>
                                  </p:childTnLst>
                                </p:cTn>
                              </p:par>
                            </p:childTnLst>
                          </p:cTn>
                        </p:par>
                        <p:par>
                          <p:cTn id="126" fill="hold" nodeType="afterGroup">
                            <p:stCondLst>
                              <p:cond delay="1010"/>
                            </p:stCondLst>
                            <p:childTnLst>
                              <p:par>
                                <p:cTn id="127" presetID="10" presetClass="entr" presetSubtype="0" fill="hold" grpId="5" nodeType="afterEffect">
                                  <p:stCondLst>
                                    <p:cond delay="490"/>
                                  </p:stCondLst>
                                  <p:childTnLst>
                                    <p:set>
                                      <p:cBhvr>
                                        <p:cTn id="128" dur="1" fill="hold">
                                          <p:stCondLst>
                                            <p:cond delay="0"/>
                                          </p:stCondLst>
                                        </p:cTn>
                                        <p:tgtEl>
                                          <p:spTgt spid="438335">
                                            <p:bg/>
                                          </p:spTgt>
                                        </p:tgtEl>
                                        <p:attrNameLst>
                                          <p:attrName>style.visibility</p:attrName>
                                        </p:attrNameLst>
                                      </p:cBhvr>
                                      <p:to>
                                        <p:strVal val="visible"/>
                                      </p:to>
                                    </p:set>
                                    <p:animEffect transition="in" filter="fade">
                                      <p:cBhvr>
                                        <p:cTn id="129" dur="500"/>
                                        <p:tgtEl>
                                          <p:spTgt spid="438335">
                                            <p:bg/>
                                          </p:spTgt>
                                        </p:tgtEl>
                                      </p:cBhvr>
                                    </p:animEffect>
                                  </p:childTnLst>
                                </p:cTn>
                              </p:par>
                            </p:childTnLst>
                          </p:cTn>
                        </p:par>
                        <p:par>
                          <p:cTn id="130" fill="hold" nodeType="afterGroup">
                            <p:stCondLst>
                              <p:cond delay="2000"/>
                            </p:stCondLst>
                            <p:childTnLst>
                              <p:par>
                                <p:cTn id="131" presetID="10" presetClass="entr" presetSubtype="0" fill="hold" grpId="4" nodeType="afterEffect">
                                  <p:stCondLst>
                                    <p:cond delay="0"/>
                                  </p:stCondLst>
                                  <p:iterate type="lt">
                                    <p:tmPct val="0"/>
                                  </p:iterate>
                                  <p:childTnLst>
                                    <p:set>
                                      <p:cBhvr>
                                        <p:cTn id="132" dur="1" fill="hold">
                                          <p:stCondLst>
                                            <p:cond delay="0"/>
                                          </p:stCondLst>
                                        </p:cTn>
                                        <p:tgtEl>
                                          <p:spTgt spid="438335">
                                            <p:txEl>
                                              <p:pRg st="0" end="0"/>
                                            </p:txEl>
                                          </p:spTgt>
                                        </p:tgtEl>
                                        <p:attrNameLst>
                                          <p:attrName>style.visibility</p:attrName>
                                        </p:attrNameLst>
                                      </p:cBhvr>
                                      <p:to>
                                        <p:strVal val="visible"/>
                                      </p:to>
                                    </p:set>
                                    <p:animEffect transition="in" filter="fade">
                                      <p:cBhvr>
                                        <p:cTn id="133" dur="500"/>
                                        <p:tgtEl>
                                          <p:spTgt spid="438335">
                                            <p:txEl>
                                              <p:pRg st="0" end="0"/>
                                            </p:txEl>
                                          </p:spTgt>
                                        </p:tgtEl>
                                      </p:cBhvr>
                                    </p:animEffect>
                                  </p:childTnLst>
                                </p:cTn>
                              </p:par>
                            </p:childTnLst>
                          </p:cTn>
                        </p:par>
                        <p:par>
                          <p:cTn id="134" fill="hold" nodeType="afterGroup">
                            <p:stCondLst>
                              <p:cond delay="2500"/>
                            </p:stCondLst>
                            <p:childTnLst>
                              <p:par>
                                <p:cTn id="135" presetID="27" presetClass="entr" presetSubtype="0" fill="hold" grpId="3" nodeType="afterEffect">
                                  <p:stCondLst>
                                    <p:cond delay="0"/>
                                  </p:stCondLst>
                                  <p:iterate type="lt">
                                    <p:tmPct val="50000"/>
                                  </p:iterate>
                                  <p:childTnLst>
                                    <p:set>
                                      <p:cBhvr>
                                        <p:cTn id="136" dur="1" fill="hold">
                                          <p:stCondLst>
                                            <p:cond delay="0"/>
                                          </p:stCondLst>
                                        </p:cTn>
                                        <p:tgtEl>
                                          <p:spTgt spid="438335">
                                            <p:txEl>
                                              <p:pRg st="0" end="0"/>
                                            </p:txEl>
                                          </p:spTgt>
                                        </p:tgtEl>
                                        <p:attrNameLst>
                                          <p:attrName>style.visibility</p:attrName>
                                        </p:attrNameLst>
                                      </p:cBhvr>
                                      <p:to>
                                        <p:strVal val="visible"/>
                                      </p:to>
                                    </p:set>
                                    <p:anim calcmode="discrete" valueType="clr">
                                      <p:cBhvr override="childStyle">
                                        <p:cTn id="137" dur="80"/>
                                        <p:tgtEl>
                                          <p:spTgt spid="438335">
                                            <p:txEl>
                                              <p:pRg st="0" end="0"/>
                                            </p:txEl>
                                          </p:spTgt>
                                        </p:tgtEl>
                                        <p:attrNameLst>
                                          <p:attrName>style.color</p:attrName>
                                        </p:attrNameLst>
                                      </p:cBhvr>
                                      <p:tavLst>
                                        <p:tav tm="0">
                                          <p:val>
                                            <p:clrVal>
                                              <a:srgbClr val="CC9900"/>
                                            </p:clrVal>
                                          </p:val>
                                        </p:tav>
                                        <p:tav tm="50000">
                                          <p:val>
                                            <p:clrVal>
                                              <a:srgbClr val="663300"/>
                                            </p:clrVal>
                                          </p:val>
                                        </p:tav>
                                      </p:tavLst>
                                    </p:anim>
                                    <p:anim calcmode="discrete" valueType="clr">
                                      <p:cBhvr>
                                        <p:cTn id="138" dur="80"/>
                                        <p:tgtEl>
                                          <p:spTgt spid="438335">
                                            <p:txEl>
                                              <p:pRg st="0" end="0"/>
                                            </p:txEl>
                                          </p:spTgt>
                                        </p:tgtEl>
                                        <p:attrNameLst>
                                          <p:attrName>fillcolor</p:attrName>
                                        </p:attrNameLst>
                                      </p:cBhvr>
                                      <p:tavLst>
                                        <p:tav tm="0">
                                          <p:val>
                                            <p:clrVal>
                                              <a:schemeClr val="accent2"/>
                                            </p:clrVal>
                                          </p:val>
                                        </p:tav>
                                        <p:tav tm="50000">
                                          <p:val>
                                            <p:clrVal>
                                              <a:schemeClr val="hlink"/>
                                            </p:clrVal>
                                          </p:val>
                                        </p:tav>
                                      </p:tavLst>
                                    </p:anim>
                                    <p:set>
                                      <p:cBhvr>
                                        <p:cTn id="139" dur="80"/>
                                        <p:tgtEl>
                                          <p:spTgt spid="438335">
                                            <p:txEl>
                                              <p:pRg st="0" end="0"/>
                                            </p:txEl>
                                          </p:spTgt>
                                        </p:tgtEl>
                                        <p:attrNameLst>
                                          <p:attrName>fill.type</p:attrName>
                                        </p:attrNameLst>
                                      </p:cBhvr>
                                      <p:to>
                                        <p:strVal val="solid"/>
                                      </p:to>
                                    </p:set>
                                  </p:childTnLst>
                                </p:cTn>
                              </p:par>
                            </p:childTnLst>
                          </p:cTn>
                        </p:par>
                      </p:childTnLst>
                    </p:cTn>
                  </p:par>
                </p:childTnLst>
              </p:cTn>
              <p:nextCondLst>
                <p:cond evt="onClick" delay="0">
                  <p:tgtEl>
                    <p:spTgt spid="438331"/>
                  </p:tgtEl>
                </p:cond>
              </p:nextCondLst>
            </p:seq>
            <p:seq concurrent="1" nextAc="seek">
              <p:cTn id="140" restart="whenNotActive" fill="hold" evtFilter="cancelBubble" nodeType="interactiveSeq">
                <p:stCondLst>
                  <p:cond evt="onClick" delay="0">
                    <p:tgtEl>
                      <p:spTgt spid="438336"/>
                    </p:tgtEl>
                  </p:cond>
                </p:stCondLst>
                <p:endSync evt="end" delay="0">
                  <p:rtn val="all"/>
                </p:endSync>
                <p:childTnLst>
                  <p:par>
                    <p:cTn id="141" fill="hold" nodeType="clickPar">
                      <p:stCondLst>
                        <p:cond delay="0"/>
                      </p:stCondLst>
                      <p:childTnLst>
                        <p:par>
                          <p:cTn id="142" fill="hold" nodeType="withGroup">
                            <p:stCondLst>
                              <p:cond delay="0"/>
                            </p:stCondLst>
                            <p:childTnLst>
                              <p:par>
                                <p:cTn id="143" presetID="3" presetClass="entr" presetSubtype="0" fill="hold" grpId="1" nodeType="clickEffect">
                                  <p:stCondLst>
                                    <p:cond delay="0"/>
                                  </p:stCondLst>
                                  <p:childTnLst>
                                    <p:set>
                                      <p:cBhvr>
                                        <p:cTn id="144" dur="1" fill="hold">
                                          <p:stCondLst>
                                            <p:cond delay="0"/>
                                          </p:stCondLst>
                                        </p:cTn>
                                        <p:tgtEl>
                                          <p:spTgt spid="438286"/>
                                        </p:tgtEl>
                                        <p:attrNameLst>
                                          <p:attrName>style.visibility</p:attrName>
                                        </p:attrNameLst>
                                      </p:cBhvr>
                                      <p:to>
                                        <p:strVal val="visible"/>
                                      </p:to>
                                    </p:set>
                                  </p:childTnLst>
                                </p:cTn>
                              </p:par>
                              <p:par>
                                <p:cTn id="145" presetID="3" presetClass="exit" presetSubtype="0" fill="hold" grpId="2" nodeType="withEffect">
                                  <p:stCondLst>
                                    <p:cond delay="0"/>
                                  </p:stCondLst>
                                  <p:childTnLst>
                                    <p:set>
                                      <p:cBhvr>
                                        <p:cTn id="146" dur="1" fill="hold">
                                          <p:stCondLst>
                                            <p:cond delay="0"/>
                                          </p:stCondLst>
                                        </p:cTn>
                                        <p:tgtEl>
                                          <p:spTgt spid="438287"/>
                                        </p:tgtEl>
                                        <p:attrNameLst>
                                          <p:attrName>style.visibility</p:attrName>
                                        </p:attrNameLst>
                                      </p:cBhvr>
                                      <p:to>
                                        <p:strVal val="hidden"/>
                                      </p:to>
                                    </p:set>
                                  </p:childTnLst>
                                </p:cTn>
                              </p:par>
                              <p:par>
                                <p:cTn id="147" presetID="3" presetClass="exit" presetSubtype="0" fill="hold" grpId="1" nodeType="withEffect">
                                  <p:stCondLst>
                                    <p:cond delay="0"/>
                                  </p:stCondLst>
                                  <p:childTnLst>
                                    <p:set>
                                      <p:cBhvr>
                                        <p:cTn id="148" dur="1" fill="hold">
                                          <p:stCondLst>
                                            <p:cond delay="0"/>
                                          </p:stCondLst>
                                        </p:cTn>
                                        <p:tgtEl>
                                          <p:spTgt spid="438288"/>
                                        </p:tgtEl>
                                        <p:attrNameLst>
                                          <p:attrName>style.visibility</p:attrName>
                                        </p:attrNameLst>
                                      </p:cBhvr>
                                      <p:to>
                                        <p:strVal val="hidden"/>
                                      </p:to>
                                    </p:set>
                                  </p:childTnLst>
                                </p:cTn>
                              </p:par>
                              <p:par>
                                <p:cTn id="149" presetID="3" presetClass="exit" presetSubtype="0" fill="hold" grpId="1" nodeType="withEffect">
                                  <p:stCondLst>
                                    <p:cond delay="0"/>
                                  </p:stCondLst>
                                  <p:childTnLst>
                                    <p:set>
                                      <p:cBhvr>
                                        <p:cTn id="150" dur="1" fill="hold">
                                          <p:stCondLst>
                                            <p:cond delay="0"/>
                                          </p:stCondLst>
                                        </p:cTn>
                                        <p:tgtEl>
                                          <p:spTgt spid="438283"/>
                                        </p:tgtEl>
                                        <p:attrNameLst>
                                          <p:attrName>style.visibility</p:attrName>
                                        </p:attrNameLst>
                                      </p:cBhvr>
                                      <p:to>
                                        <p:strVal val="hidden"/>
                                      </p:to>
                                    </p:set>
                                  </p:childTnLst>
                                </p:cTn>
                              </p:par>
                              <p:par>
                                <p:cTn id="151" presetID="3" presetClass="exit" presetSubtype="0" fill="hold" grpId="1" nodeType="withEffect">
                                  <p:stCondLst>
                                    <p:cond delay="0"/>
                                  </p:stCondLst>
                                  <p:childTnLst>
                                    <p:set>
                                      <p:cBhvr>
                                        <p:cTn id="152" dur="1" fill="hold">
                                          <p:stCondLst>
                                            <p:cond delay="0"/>
                                          </p:stCondLst>
                                        </p:cTn>
                                        <p:tgtEl>
                                          <p:spTgt spid="438284"/>
                                        </p:tgtEl>
                                        <p:attrNameLst>
                                          <p:attrName>style.visibility</p:attrName>
                                        </p:attrNameLst>
                                      </p:cBhvr>
                                      <p:to>
                                        <p:strVal val="hidden"/>
                                      </p:to>
                                    </p:set>
                                  </p:childTnLst>
                                </p:cTn>
                              </p:par>
                              <p:par>
                                <p:cTn id="153" presetID="3" presetClass="exit" presetSubtype="0" fill="hold" grpId="1" nodeType="withEffect">
                                  <p:stCondLst>
                                    <p:cond delay="0"/>
                                  </p:stCondLst>
                                  <p:childTnLst>
                                    <p:set>
                                      <p:cBhvr>
                                        <p:cTn id="154" dur="1" fill="hold">
                                          <p:stCondLst>
                                            <p:cond delay="0"/>
                                          </p:stCondLst>
                                        </p:cTn>
                                        <p:tgtEl>
                                          <p:spTgt spid="438285"/>
                                        </p:tgtEl>
                                        <p:attrNameLst>
                                          <p:attrName>style.visibility</p:attrName>
                                        </p:attrNameLst>
                                      </p:cBhvr>
                                      <p:to>
                                        <p:strVal val="hidden"/>
                                      </p:to>
                                    </p:set>
                                  </p:childTnLst>
                                </p:cTn>
                              </p:par>
                            </p:childTnLst>
                          </p:cTn>
                        </p:par>
                      </p:childTnLst>
                    </p:cTn>
                  </p:par>
                </p:childTnLst>
              </p:cTn>
              <p:nextCondLst>
                <p:cond evt="onClick" delay="0">
                  <p:tgtEl>
                    <p:spTgt spid="438336"/>
                  </p:tgtEl>
                </p:cond>
              </p:nextCondLst>
            </p:seq>
            <p:seq concurrent="1" nextAc="seek">
              <p:cTn id="155" restart="whenNotActive" fill="hold" evtFilter="cancelBubble" nodeType="interactiveSeq">
                <p:stCondLst>
                  <p:cond evt="onClick" delay="0">
                    <p:tgtEl>
                      <p:spTgt spid="78"/>
                    </p:tgtEl>
                  </p:cond>
                </p:stCondLst>
                <p:endSync evt="end" delay="0">
                  <p:rtn val="all"/>
                </p:endSync>
                <p:childTnLst>
                  <p:par>
                    <p:cTn id="156" fill="hold">
                      <p:stCondLst>
                        <p:cond delay="0"/>
                      </p:stCondLst>
                      <p:childTnLst>
                        <p:par>
                          <p:cTn id="157" fill="hold">
                            <p:stCondLst>
                              <p:cond delay="0"/>
                            </p:stCondLst>
                            <p:childTnLst>
                              <p:par>
                                <p:cTn id="158" presetID="10" presetClass="exit" presetSubtype="0" fill="hold" grpId="0" nodeType="afterEffect">
                                  <p:stCondLst>
                                    <p:cond delay="0"/>
                                  </p:stCondLst>
                                  <p:iterate type="lt">
                                    <p:tmPct val="0"/>
                                  </p:iterate>
                                  <p:childTnLst>
                                    <p:animEffect transition="out" filter="fade">
                                      <p:cBhvr>
                                        <p:cTn id="159" dur="500"/>
                                        <p:tgtEl>
                                          <p:spTgt spid="438335">
                                            <p:txEl>
                                              <p:pRg st="0" end="0"/>
                                            </p:txEl>
                                          </p:spTgt>
                                        </p:tgtEl>
                                      </p:cBhvr>
                                    </p:animEffect>
                                    <p:set>
                                      <p:cBhvr>
                                        <p:cTn id="160" dur="1" fill="hold">
                                          <p:stCondLst>
                                            <p:cond delay="499"/>
                                          </p:stCondLst>
                                        </p:cTn>
                                        <p:tgtEl>
                                          <p:spTgt spid="438335">
                                            <p:txEl>
                                              <p:pRg st="0" end="0"/>
                                            </p:txEl>
                                          </p:spTgt>
                                        </p:tgtEl>
                                        <p:attrNameLst>
                                          <p:attrName>style.visibility</p:attrName>
                                        </p:attrNameLst>
                                      </p:cBhvr>
                                      <p:to>
                                        <p:strVal val="hidden"/>
                                      </p:to>
                                    </p:set>
                                  </p:childTnLst>
                                </p:cTn>
                              </p:par>
                            </p:childTnLst>
                          </p:cTn>
                        </p:par>
                        <p:par>
                          <p:cTn id="161" fill="hold">
                            <p:stCondLst>
                              <p:cond delay="500"/>
                            </p:stCondLst>
                            <p:childTnLst>
                              <p:par>
                                <p:cTn id="162" presetID="10" presetClass="exit" presetSubtype="0" fill="hold" grpId="0" nodeType="afterEffect">
                                  <p:stCondLst>
                                    <p:cond delay="0"/>
                                  </p:stCondLst>
                                  <p:iterate type="lt">
                                    <p:tmPct val="0"/>
                                  </p:iterate>
                                  <p:childTnLst>
                                    <p:animEffect transition="out" filter="fade">
                                      <p:cBhvr>
                                        <p:cTn id="163" dur="500"/>
                                        <p:tgtEl>
                                          <p:spTgt spid="438335">
                                            <p:bg/>
                                          </p:spTgt>
                                        </p:tgtEl>
                                      </p:cBhvr>
                                    </p:animEffect>
                                    <p:set>
                                      <p:cBhvr>
                                        <p:cTn id="164" dur="1" fill="hold">
                                          <p:stCondLst>
                                            <p:cond delay="499"/>
                                          </p:stCondLst>
                                        </p:cTn>
                                        <p:tgtEl>
                                          <p:spTgt spid="438335">
                                            <p:bg/>
                                          </p:spTgt>
                                        </p:tgtEl>
                                        <p:attrNameLst>
                                          <p:attrName>style.visibility</p:attrName>
                                        </p:attrNameLst>
                                      </p:cBhvr>
                                      <p:to>
                                        <p:strVal val="hidden"/>
                                      </p:to>
                                    </p:set>
                                  </p:childTnLst>
                                </p:cTn>
                              </p:par>
                            </p:childTnLst>
                          </p:cTn>
                        </p:par>
                      </p:childTnLst>
                    </p:cTn>
                  </p:par>
                </p:childTnLst>
              </p:cTn>
              <p:nextCondLst>
                <p:cond evt="onClick" delay="0">
                  <p:tgtEl>
                    <p:spTgt spid="78"/>
                  </p:tgtEl>
                </p:cond>
              </p:nextCondLst>
            </p:seq>
          </p:childTnLst>
        </p:cTn>
      </p:par>
    </p:tnLst>
    <p:bldLst>
      <p:bldP spid="438275" grpId="0" animBg="1"/>
      <p:bldP spid="438276" grpId="0" animBg="1"/>
      <p:bldP spid="438277" grpId="0" animBg="1"/>
      <p:bldP spid="438278" grpId="0" animBg="1"/>
      <p:bldP spid="438283" grpId="0" animBg="1"/>
      <p:bldP spid="438283" grpId="1" animBg="1"/>
      <p:bldP spid="438284" grpId="0" animBg="1"/>
      <p:bldP spid="438284" grpId="1" animBg="1"/>
      <p:bldP spid="438285" grpId="0" animBg="1"/>
      <p:bldP spid="438285" grpId="1" animBg="1"/>
      <p:bldP spid="438286" grpId="0" animBg="1"/>
      <p:bldP spid="438286" grpId="1" animBg="1"/>
      <p:bldP spid="438287" grpId="0" animBg="1"/>
      <p:bldP spid="438287" grpId="1" animBg="1"/>
      <p:bldP spid="438287" grpId="2" animBg="1"/>
      <p:bldP spid="438288" grpId="0" animBg="1"/>
      <p:bldP spid="438288" grpId="1" animBg="1"/>
      <p:bldP spid="438289" grpId="0" animBg="1"/>
      <p:bldP spid="438290" grpId="0" animBg="1"/>
      <p:bldP spid="438291" grpId="0" animBg="1"/>
      <p:bldP spid="438292" grpId="0" animBg="1"/>
      <p:bldP spid="438335" grpId="0" build="allAtOnce" animBg="1" autoUpdateAnimBg="0"/>
      <p:bldP spid="438335" grpId="1" build="allAtOnce" animBg="1" autoUpdateAnimBg="0"/>
      <p:bldP spid="438335" grpId="2" build="allAtOnce" animBg="1" autoUpdateAnimBg="0"/>
      <p:bldP spid="438335" grpId="3" build="allAtOnce" autoUpdateAnimBg="0"/>
      <p:bldP spid="438335" grpId="4" build="allAtOnce" autoUpdateAnimBg="0"/>
      <p:bldP spid="438335" grpId="5" build="allAtOnce"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 name="Picture 110"/>
          <p:cNvPicPr>
            <a:picLocks/>
          </p:cNvPicPr>
          <p:nvPr/>
        </p:nvPicPr>
        <p:blipFill>
          <a:blip r:embed="rId6">
            <a:extLst>
              <a:ext uri="{28A0092B-C50C-407E-A947-70E740481C1C}">
                <a14:useLocalDpi xmlns:a14="http://schemas.microsoft.com/office/drawing/2010/main" val="0"/>
              </a:ext>
            </a:extLst>
          </a:blip>
          <a:stretch>
            <a:fillRect/>
          </a:stretch>
        </p:blipFill>
        <p:spPr>
          <a:xfrm>
            <a:off x="786384" y="1417320"/>
            <a:ext cx="7598664" cy="4187952"/>
          </a:xfrm>
          <a:prstGeom prst="rect">
            <a:avLst/>
          </a:prstGeom>
        </p:spPr>
      </p:pic>
      <p:sp>
        <p:nvSpPr>
          <p:cNvPr id="438274" name="Oval 2"/>
          <p:cNvSpPr>
            <a:spLocks noChangeArrowheads="1"/>
          </p:cNvSpPr>
          <p:nvPr/>
        </p:nvSpPr>
        <p:spPr bwMode="auto">
          <a:xfrm>
            <a:off x="8537575" y="6302375"/>
            <a:ext cx="457200" cy="457200"/>
          </a:xfrm>
          <a:prstGeom prst="ellipse">
            <a:avLst/>
          </a:prstGeom>
          <a:gradFill rotWithShape="1">
            <a:gsLst>
              <a:gs pos="0">
                <a:srgbClr val="FF0000">
                  <a:alpha val="50000"/>
                </a:srgbClr>
              </a:gs>
              <a:gs pos="100000">
                <a:srgbClr val="FF0000">
                  <a:gamma/>
                  <a:shade val="6275"/>
                  <a:invGamma/>
                </a:srgbClr>
              </a:gs>
            </a:gsLst>
            <a:path path="shape">
              <a:fillToRect l="50000" t="50000" r="50000" b="50000"/>
            </a:path>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275" name="Rectangle 3" descr="Small grid">
            <a:hlinkClick r:id="" action="ppaction://macro?name=Score_1"/>
          </p:cNvPr>
          <p:cNvSpPr>
            <a:spLocks noChangeAspect="1" noChangeArrowheads="1"/>
          </p:cNvSpPr>
          <p:nvPr/>
        </p:nvSpPr>
        <p:spPr bwMode="auto">
          <a:xfrm>
            <a:off x="3654425" y="152876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76" name="Rectangle 4" descr="Small grid">
            <a:hlinkClick r:id="" action="ppaction://macro?name=Score_2"/>
          </p:cNvPr>
          <p:cNvSpPr>
            <a:spLocks noChangeAspect="1" noChangeArrowheads="1"/>
          </p:cNvSpPr>
          <p:nvPr/>
        </p:nvSpPr>
        <p:spPr bwMode="auto">
          <a:xfrm>
            <a:off x="3654425" y="256381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77" name="Rectangle 5" descr="Small grid">
            <a:hlinkClick r:id="" action="ppaction://macro?name=Score_3"/>
          </p:cNvPr>
          <p:cNvSpPr>
            <a:spLocks noChangeAspect="1" noChangeArrowheads="1"/>
          </p:cNvSpPr>
          <p:nvPr/>
        </p:nvSpPr>
        <p:spPr bwMode="auto">
          <a:xfrm>
            <a:off x="3654425" y="359251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78" name="Rectangle 6" descr="Small grid">
            <a:hlinkClick r:id="" action="ppaction://macro?name=Score_4"/>
          </p:cNvPr>
          <p:cNvSpPr>
            <a:spLocks noChangeAspect="1" noChangeArrowheads="1"/>
          </p:cNvSpPr>
          <p:nvPr/>
        </p:nvSpPr>
        <p:spPr bwMode="auto">
          <a:xfrm>
            <a:off x="3654425" y="4630738"/>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79" name="Rectangle 7" descr="Small grid">
            <a:hlinkClick r:id="" action="ppaction://macro?name=Score_5"/>
          </p:cNvPr>
          <p:cNvSpPr>
            <a:spLocks noChangeArrowheads="1"/>
          </p:cNvSpPr>
          <p:nvPr/>
        </p:nvSpPr>
        <p:spPr bwMode="auto">
          <a:xfrm>
            <a:off x="7426325" y="152876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83" name="WordArt 11"/>
          <p:cNvSpPr>
            <a:spLocks noChangeArrowheads="1" noChangeShapeType="1" noTextEdit="1"/>
          </p:cNvSpPr>
          <p:nvPr/>
        </p:nvSpPr>
        <p:spPr bwMode="auto">
          <a:xfrm>
            <a:off x="7613650" y="171450"/>
            <a:ext cx="423863"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4" name="WordArt 12"/>
          <p:cNvSpPr>
            <a:spLocks noChangeArrowheads="1" noChangeShapeType="1" noTextEdit="1"/>
          </p:cNvSpPr>
          <p:nvPr/>
        </p:nvSpPr>
        <p:spPr bwMode="auto">
          <a:xfrm>
            <a:off x="8086725" y="171450"/>
            <a:ext cx="423863"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5" name="WordArt 13"/>
          <p:cNvSpPr>
            <a:spLocks noChangeArrowheads="1" noChangeShapeType="1" noTextEdit="1"/>
          </p:cNvSpPr>
          <p:nvPr/>
        </p:nvSpPr>
        <p:spPr bwMode="auto">
          <a:xfrm>
            <a:off x="8561388" y="171450"/>
            <a:ext cx="423862"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6" name="WordArt 14"/>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a:ln w="25400">
                  <a:solidFill>
                    <a:schemeClr val="tx1"/>
                  </a:solidFill>
                  <a:miter lim="800000"/>
                  <a:headEnd/>
                  <a:tailEnd/>
                </a:ln>
                <a:solidFill>
                  <a:srgbClr val="FF0000">
                    <a:alpha val="34000"/>
                  </a:srgbClr>
                </a:solidFill>
                <a:effectLst/>
                <a:latin typeface="Arial Black"/>
              </a:rPr>
              <a:t>X</a:t>
            </a:r>
          </a:p>
        </p:txBody>
      </p:sp>
      <p:sp>
        <p:nvSpPr>
          <p:cNvPr id="438287" name="WordArt 15"/>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a:ln w="25400">
                  <a:solidFill>
                    <a:schemeClr val="tx1"/>
                  </a:solidFill>
                  <a:miter lim="800000"/>
                  <a:headEnd/>
                  <a:tailEnd/>
                </a:ln>
                <a:solidFill>
                  <a:srgbClr val="FF0000">
                    <a:alpha val="34000"/>
                  </a:srgbClr>
                </a:solidFill>
                <a:effectLst/>
                <a:latin typeface="Arial Black"/>
              </a:rPr>
              <a:t>X</a:t>
            </a:r>
          </a:p>
        </p:txBody>
      </p:sp>
      <p:sp>
        <p:nvSpPr>
          <p:cNvPr id="438288" name="WordArt 16"/>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dirty="0">
                <a:ln w="25400">
                  <a:solidFill>
                    <a:schemeClr val="tx1"/>
                  </a:solidFill>
                  <a:miter lim="800000"/>
                  <a:headEnd/>
                  <a:tailEnd/>
                </a:ln>
                <a:solidFill>
                  <a:srgbClr val="FF0000">
                    <a:alpha val="34000"/>
                  </a:srgbClr>
                </a:solidFill>
                <a:effectLst/>
                <a:latin typeface="Arial Black"/>
              </a:rPr>
              <a:t>X</a:t>
            </a:r>
          </a:p>
        </p:txBody>
      </p:sp>
      <p:sp>
        <p:nvSpPr>
          <p:cNvPr id="438289" name="Rectangle 17" descr="Small grid"/>
          <p:cNvSpPr>
            <a:spLocks noChangeArrowheads="1"/>
          </p:cNvSpPr>
          <p:nvPr/>
        </p:nvSpPr>
        <p:spPr bwMode="auto">
          <a:xfrm>
            <a:off x="898525" y="152876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1</a:t>
            </a:r>
          </a:p>
        </p:txBody>
      </p:sp>
      <p:sp>
        <p:nvSpPr>
          <p:cNvPr id="438290" name="Rectangle 18" descr="Small grid"/>
          <p:cNvSpPr>
            <a:spLocks noChangeAspect="1" noChangeArrowheads="1"/>
          </p:cNvSpPr>
          <p:nvPr/>
        </p:nvSpPr>
        <p:spPr bwMode="auto">
          <a:xfrm>
            <a:off x="898525" y="256381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2</a:t>
            </a:r>
          </a:p>
        </p:txBody>
      </p:sp>
      <p:sp>
        <p:nvSpPr>
          <p:cNvPr id="438291" name="Rectangle 19" descr="Small grid"/>
          <p:cNvSpPr>
            <a:spLocks noChangeAspect="1" noChangeArrowheads="1"/>
          </p:cNvSpPr>
          <p:nvPr/>
        </p:nvSpPr>
        <p:spPr bwMode="auto">
          <a:xfrm>
            <a:off x="898525" y="359251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3</a:t>
            </a:r>
          </a:p>
        </p:txBody>
      </p:sp>
      <p:sp>
        <p:nvSpPr>
          <p:cNvPr id="438292" name="Rectangle 20" descr="Small grid"/>
          <p:cNvSpPr>
            <a:spLocks noChangeAspect="1" noChangeArrowheads="1"/>
          </p:cNvSpPr>
          <p:nvPr/>
        </p:nvSpPr>
        <p:spPr bwMode="auto">
          <a:xfrm>
            <a:off x="898525" y="4630738"/>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4</a:t>
            </a:r>
          </a:p>
        </p:txBody>
      </p:sp>
      <p:sp>
        <p:nvSpPr>
          <p:cNvPr id="438293" name="Rectangle 21" descr="Small grid"/>
          <p:cNvSpPr>
            <a:spLocks noChangeAspect="1" noChangeArrowheads="1"/>
          </p:cNvSpPr>
          <p:nvPr/>
        </p:nvSpPr>
        <p:spPr bwMode="auto">
          <a:xfrm>
            <a:off x="4670425" y="152876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5</a:t>
            </a:r>
          </a:p>
        </p:txBody>
      </p:sp>
      <p:pic>
        <p:nvPicPr>
          <p:cNvPr id="438297" name="Picture 25" descr="1">
            <a:hlinkClick r:id="" action="ppaction://macro?name=Score_1"/>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2800" y="2782888"/>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0" name="Picture 28" descr="5">
            <a:hlinkClick r:id="" action="ppaction://macro?name=Score_5"/>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469938" y="2782888"/>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1" name="Picture 29" descr="4">
            <a:hlinkClick r:id="" action="ppaction://macro?name=Score_4"/>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702800" y="5895975"/>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2" name="Picture 30" descr="3">
            <a:hlinkClick r:id="" action="ppaction://macro?name=Score_3"/>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702800" y="4857750"/>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3" name="Picture 31" descr="2">
            <a:hlinkClick r:id="" action="ppaction://macro?name=Score_2"/>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702800" y="3824288"/>
            <a:ext cx="3705225" cy="962025"/>
          </a:xfrm>
          <a:prstGeom prst="rect">
            <a:avLst/>
          </a:prstGeom>
          <a:noFill/>
          <a:extLst>
            <a:ext uri="{909E8E84-426E-40DD-AFC4-6F175D3DCCD1}">
              <a14:hiddenFill xmlns:a14="http://schemas.microsoft.com/office/drawing/2010/main">
                <a:solidFill>
                  <a:srgbClr val="FFFFFF"/>
                </a:solidFill>
              </a14:hiddenFill>
            </a:ext>
          </a:extLst>
        </p:spPr>
      </p:pic>
      <p:grpSp>
        <p:nvGrpSpPr>
          <p:cNvPr id="438305" name="Group 33"/>
          <p:cNvGrpSpPr>
            <a:grpSpLocks/>
          </p:cNvGrpSpPr>
          <p:nvPr/>
        </p:nvGrpSpPr>
        <p:grpSpPr bwMode="auto">
          <a:xfrm>
            <a:off x="9836150" y="-57150"/>
            <a:ext cx="7715250" cy="2333625"/>
            <a:chOff x="6192" y="-276"/>
            <a:chExt cx="4860" cy="1470"/>
          </a:xfrm>
        </p:grpSpPr>
        <p:grpSp>
          <p:nvGrpSpPr>
            <p:cNvPr id="438306" name="Group 34"/>
            <p:cNvGrpSpPr>
              <a:grpSpLocks/>
            </p:cNvGrpSpPr>
            <p:nvPr/>
          </p:nvGrpSpPr>
          <p:grpSpPr bwMode="auto">
            <a:xfrm>
              <a:off x="6192" y="-276"/>
              <a:ext cx="1404" cy="1470"/>
              <a:chOff x="6192" y="-276"/>
              <a:chExt cx="1404" cy="1470"/>
            </a:xfrm>
          </p:grpSpPr>
          <p:sp>
            <p:nvSpPr>
              <p:cNvPr id="438307" name="WordArt 35"/>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08" name="AutoShape 36"/>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09" name="AutoShape 37"/>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10" name="Group 38"/>
            <p:cNvGrpSpPr>
              <a:grpSpLocks/>
            </p:cNvGrpSpPr>
            <p:nvPr/>
          </p:nvGrpSpPr>
          <p:grpSpPr bwMode="auto">
            <a:xfrm>
              <a:off x="7920" y="-276"/>
              <a:ext cx="1404" cy="1470"/>
              <a:chOff x="6192" y="-276"/>
              <a:chExt cx="1404" cy="1470"/>
            </a:xfrm>
          </p:grpSpPr>
          <p:sp>
            <p:nvSpPr>
              <p:cNvPr id="438311" name="WordArt 39"/>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12" name="AutoShape 40"/>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13" name="AutoShape 41"/>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14" name="Group 42"/>
            <p:cNvGrpSpPr>
              <a:grpSpLocks/>
            </p:cNvGrpSpPr>
            <p:nvPr/>
          </p:nvGrpSpPr>
          <p:grpSpPr bwMode="auto">
            <a:xfrm>
              <a:off x="9648" y="-276"/>
              <a:ext cx="1404" cy="1470"/>
              <a:chOff x="6192" y="-276"/>
              <a:chExt cx="1404" cy="1470"/>
            </a:xfrm>
          </p:grpSpPr>
          <p:sp>
            <p:nvSpPr>
              <p:cNvPr id="438315" name="WordArt 43"/>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16" name="AutoShape 44"/>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17" name="AutoShape 45"/>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438318" name="Group 46"/>
          <p:cNvGrpSpPr>
            <a:grpSpLocks/>
          </p:cNvGrpSpPr>
          <p:nvPr/>
        </p:nvGrpSpPr>
        <p:grpSpPr bwMode="auto">
          <a:xfrm>
            <a:off x="9839325" y="-57150"/>
            <a:ext cx="4972050" cy="2333625"/>
            <a:chOff x="6146" y="-2208"/>
            <a:chExt cx="3132" cy="1470"/>
          </a:xfrm>
        </p:grpSpPr>
        <p:grpSp>
          <p:nvGrpSpPr>
            <p:cNvPr id="438319" name="Group 47"/>
            <p:cNvGrpSpPr>
              <a:grpSpLocks/>
            </p:cNvGrpSpPr>
            <p:nvPr/>
          </p:nvGrpSpPr>
          <p:grpSpPr bwMode="auto">
            <a:xfrm>
              <a:off x="6146" y="-2208"/>
              <a:ext cx="1404" cy="1470"/>
              <a:chOff x="6192" y="-276"/>
              <a:chExt cx="1404" cy="1470"/>
            </a:xfrm>
          </p:grpSpPr>
          <p:sp>
            <p:nvSpPr>
              <p:cNvPr id="438320" name="WordArt 48"/>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1" name="AutoShape 49"/>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22" name="AutoShape 50"/>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23" name="Group 51"/>
            <p:cNvGrpSpPr>
              <a:grpSpLocks/>
            </p:cNvGrpSpPr>
            <p:nvPr/>
          </p:nvGrpSpPr>
          <p:grpSpPr bwMode="auto">
            <a:xfrm>
              <a:off x="7874" y="-2208"/>
              <a:ext cx="1404" cy="1470"/>
              <a:chOff x="6192" y="-276"/>
              <a:chExt cx="1404" cy="1470"/>
            </a:xfrm>
          </p:grpSpPr>
          <p:sp>
            <p:nvSpPr>
              <p:cNvPr id="438324" name="WordArt 52"/>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5" name="AutoShape 53"/>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26" name="AutoShape 54"/>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438327" name="Group 55"/>
          <p:cNvGrpSpPr>
            <a:grpSpLocks/>
          </p:cNvGrpSpPr>
          <p:nvPr/>
        </p:nvGrpSpPr>
        <p:grpSpPr bwMode="auto">
          <a:xfrm>
            <a:off x="9836150" y="-57150"/>
            <a:ext cx="2228850" cy="2333625"/>
            <a:chOff x="6192" y="-276"/>
            <a:chExt cx="1404" cy="1470"/>
          </a:xfrm>
        </p:grpSpPr>
        <p:sp>
          <p:nvSpPr>
            <p:cNvPr id="438328" name="WordArt 56"/>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9" name="AutoShape 57"/>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30" name="AutoShape 58"/>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38331" name="Picture 59">
            <a:hlinkClick r:id="" action="ppaction://macro?name=Begin_Round"/>
          </p:cNvPr>
          <p:cNvPicPr>
            <a:picLocks noChangeAspect="1" noChangeArrowheads="1"/>
          </p:cNvPicPr>
          <p:nvPr/>
        </p:nvPicPr>
        <p:blipFill>
          <a:blip r:embed="rId12">
            <a:extLst>
              <a:ext uri="{28A0092B-C50C-407E-A947-70E740481C1C}">
                <a14:useLocalDpi xmlns:a14="http://schemas.microsoft.com/office/drawing/2010/main" val="0"/>
              </a:ext>
            </a:extLst>
          </a:blip>
          <a:stretch>
            <a:fillRect/>
          </a:stretch>
        </p:blipFill>
        <p:spPr bwMode="auto">
          <a:xfrm>
            <a:off x="1362075" y="6355556"/>
            <a:ext cx="952500" cy="357187"/>
          </a:xfrm>
          <a:prstGeom prst="rect">
            <a:avLst/>
          </a:prstGeom>
          <a:noFill/>
          <a:extLst>
            <a:ext uri="{909E8E84-426E-40DD-AFC4-6F175D3DCCD1}">
              <a14:hiddenFill xmlns:a14="http://schemas.microsoft.com/office/drawing/2010/main">
                <a:solidFill>
                  <a:srgbClr val="FFFFFF"/>
                </a:solidFill>
              </a14:hiddenFill>
            </a:ext>
          </a:extLst>
        </p:spPr>
      </p:pic>
      <p:sp>
        <p:nvSpPr>
          <p:cNvPr id="438336" name="Rectangle 64"/>
          <p:cNvSpPr>
            <a:spLocks noChangeArrowheads="1"/>
          </p:cNvSpPr>
          <p:nvPr/>
        </p:nvSpPr>
        <p:spPr bwMode="auto">
          <a:xfrm>
            <a:off x="7453313" y="0"/>
            <a:ext cx="1690687" cy="685800"/>
          </a:xfrm>
          <a:prstGeom prst="rect">
            <a:avLst/>
          </a:prstGeom>
          <a:solidFill>
            <a:schemeClr val="accent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438337" name="Group 65"/>
          <p:cNvGrpSpPr>
            <a:grpSpLocks/>
          </p:cNvGrpSpPr>
          <p:nvPr/>
        </p:nvGrpSpPr>
        <p:grpSpPr bwMode="auto">
          <a:xfrm>
            <a:off x="6394450" y="6324600"/>
            <a:ext cx="2139950" cy="533400"/>
            <a:chOff x="4028" y="3984"/>
            <a:chExt cx="1348" cy="336"/>
          </a:xfrm>
        </p:grpSpPr>
        <p:sp>
          <p:nvSpPr>
            <p:cNvPr id="438338" name="AutoShape 66">
              <a:hlinkClick r:id="" action="ppaction://noaction" highlightClick="1">
                <a:snd r:embed="rId13" name="cheering1.wav"/>
              </a:hlinkClick>
            </p:cNvPr>
            <p:cNvSpPr>
              <a:spLocks noChangeArrowheads="1"/>
            </p:cNvSpPr>
            <p:nvPr/>
          </p:nvSpPr>
          <p:spPr bwMode="auto">
            <a:xfrm>
              <a:off x="4536" y="3984"/>
              <a:ext cx="230" cy="230"/>
            </a:xfrm>
            <a:prstGeom prst="actionButtonSound">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39" name="AutoShape 67">
              <a:hlinkClick r:id="" action="ppaction://noaction" highlightClick="1">
                <a:snd r:embed="rId14" name="tpirhorns.wav"/>
              </a:hlinkClick>
            </p:cNvPr>
            <p:cNvSpPr>
              <a:spLocks noChangeArrowheads="1"/>
            </p:cNvSpPr>
            <p:nvPr/>
          </p:nvSpPr>
          <p:spPr bwMode="auto">
            <a:xfrm>
              <a:off x="4269" y="3984"/>
              <a:ext cx="230" cy="230"/>
            </a:xfrm>
            <a:prstGeom prst="actionButtonSound">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0" name="AutoShape 68">
              <a:hlinkClick r:id="" action="ppaction://noaction" highlightClick="1" endSnd="1"/>
            </p:cNvPr>
            <p:cNvSpPr>
              <a:spLocks noChangeArrowheads="1"/>
            </p:cNvSpPr>
            <p:nvPr/>
          </p:nvSpPr>
          <p:spPr bwMode="auto">
            <a:xfrm>
              <a:off x="5050" y="3984"/>
              <a:ext cx="230" cy="230"/>
            </a:xfrm>
            <a:prstGeom prst="actionButtonSound">
              <a:avLst/>
            </a:prstGeom>
            <a:solidFill>
              <a:srgbClr val="F6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1" name="Text Box 69"/>
            <p:cNvSpPr txBox="1">
              <a:spLocks noChangeArrowheads="1"/>
            </p:cNvSpPr>
            <p:nvPr/>
          </p:nvSpPr>
          <p:spPr bwMode="auto">
            <a:xfrm>
              <a:off x="4508"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Cheer</a:t>
              </a:r>
            </a:p>
          </p:txBody>
        </p:sp>
        <p:sp>
          <p:nvSpPr>
            <p:cNvPr id="438342" name="Text Box 70"/>
            <p:cNvSpPr txBox="1">
              <a:spLocks noChangeArrowheads="1"/>
            </p:cNvSpPr>
            <p:nvPr/>
          </p:nvSpPr>
          <p:spPr bwMode="auto">
            <a:xfrm>
              <a:off x="5007" y="4185"/>
              <a:ext cx="369"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Silence</a:t>
              </a:r>
            </a:p>
          </p:txBody>
        </p:sp>
        <p:sp>
          <p:nvSpPr>
            <p:cNvPr id="438343" name="Text Box 71"/>
            <p:cNvSpPr txBox="1">
              <a:spLocks noChangeArrowheads="1"/>
            </p:cNvSpPr>
            <p:nvPr/>
          </p:nvSpPr>
          <p:spPr bwMode="auto">
            <a:xfrm>
              <a:off x="4253"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Lose</a:t>
              </a:r>
            </a:p>
          </p:txBody>
        </p:sp>
        <p:sp>
          <p:nvSpPr>
            <p:cNvPr id="438344" name="AutoShape 72">
              <a:hlinkClick r:id="" action="ppaction://noaction" highlightClick="1">
                <a:snd r:embed="rId15" name="TV Theme -  Family Feud short.wav"/>
              </a:hlinkClick>
            </p:cNvPr>
            <p:cNvSpPr>
              <a:spLocks noChangeArrowheads="1"/>
            </p:cNvSpPr>
            <p:nvPr/>
          </p:nvSpPr>
          <p:spPr bwMode="auto">
            <a:xfrm>
              <a:off x="4029" y="3984"/>
              <a:ext cx="230" cy="230"/>
            </a:xfrm>
            <a:prstGeom prst="actionButtonSound">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5" name="Text Box 73"/>
            <p:cNvSpPr txBox="1">
              <a:spLocks noChangeArrowheads="1"/>
            </p:cNvSpPr>
            <p:nvPr/>
          </p:nvSpPr>
          <p:spPr bwMode="auto">
            <a:xfrm>
              <a:off x="4028"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Win</a:t>
              </a:r>
            </a:p>
          </p:txBody>
        </p:sp>
        <p:sp>
          <p:nvSpPr>
            <p:cNvPr id="438346" name="AutoShape 74">
              <a:hlinkClick r:id="" action="ppaction://noaction" highlightClick="1">
                <a:snd r:embed="rId16" name="boo3.wav"/>
              </a:hlinkClick>
            </p:cNvPr>
            <p:cNvSpPr>
              <a:spLocks noChangeArrowheads="1"/>
            </p:cNvSpPr>
            <p:nvPr/>
          </p:nvSpPr>
          <p:spPr bwMode="auto">
            <a:xfrm>
              <a:off x="4776" y="3984"/>
              <a:ext cx="230" cy="230"/>
            </a:xfrm>
            <a:prstGeom prst="actionButtonSound">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7" name="Text Box 75"/>
            <p:cNvSpPr txBox="1">
              <a:spLocks noChangeArrowheads="1"/>
            </p:cNvSpPr>
            <p:nvPr/>
          </p:nvSpPr>
          <p:spPr bwMode="auto">
            <a:xfrm>
              <a:off x="4771"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Boo</a:t>
              </a:r>
            </a:p>
          </p:txBody>
        </p:sp>
      </p:grpSp>
      <p:sp>
        <p:nvSpPr>
          <p:cNvPr id="438348" name="Text Box 76"/>
          <p:cNvSpPr txBox="1">
            <a:spLocks noChangeArrowheads="1"/>
          </p:cNvSpPr>
          <p:nvPr/>
        </p:nvSpPr>
        <p:spPr bwMode="auto">
          <a:xfrm>
            <a:off x="152400" y="106363"/>
            <a:ext cx="19970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3200" dirty="0">
                <a:solidFill>
                  <a:schemeClr val="bg1"/>
                </a:solidFill>
                <a:effectLst>
                  <a:outerShdw blurRad="38100" dist="38100" dir="2700000" algn="tl">
                    <a:srgbClr val="000000"/>
                  </a:outerShdw>
                </a:effectLst>
                <a:latin typeface="Swis721 Hv BT" pitchFamily="34" charset="0"/>
              </a:rPr>
              <a:t>Round 5</a:t>
            </a:r>
          </a:p>
        </p:txBody>
      </p:sp>
      <p:sp>
        <p:nvSpPr>
          <p:cNvPr id="438335" name="Rectangle 63"/>
          <p:cNvSpPr>
            <a:spLocks noChangeArrowheads="1"/>
          </p:cNvSpPr>
          <p:nvPr/>
        </p:nvSpPr>
        <p:spPr bwMode="auto">
          <a:xfrm>
            <a:off x="9688513" y="-1447800"/>
            <a:ext cx="7472362" cy="4191016"/>
          </a:xfrm>
          <a:prstGeom prst="rect">
            <a:avLst/>
          </a:prstGeom>
          <a:gradFill rotWithShape="0">
            <a:gsLst>
              <a:gs pos="0">
                <a:srgbClr val="FFFFFF">
                  <a:gamma/>
                  <a:shade val="46275"/>
                  <a:invGamma/>
                </a:srgbClr>
              </a:gs>
              <a:gs pos="50000">
                <a:srgbClr val="FFFFFF">
                  <a:alpha val="70000"/>
                </a:srgbClr>
              </a:gs>
              <a:gs pos="100000">
                <a:srgbClr val="FFFFFF">
                  <a:gamma/>
                  <a:shade val="46275"/>
                  <a:invGamma/>
                </a:srgbClr>
              </a:gs>
            </a:gsLst>
            <a:lin ang="2700000" scaled="1"/>
          </a:gra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normAutofit/>
          </a:bodyPr>
          <a:lstStyle/>
          <a:p>
            <a:pPr algn="ctr"/>
            <a:r>
              <a:rPr lang="en-US" altLang="en-US" sz="4400" b="1" dirty="0">
                <a:effectLst>
                  <a:outerShdw blurRad="38100" dist="38100" dir="2700000" algn="tl">
                    <a:srgbClr val="C0C0C0"/>
                  </a:outerShdw>
                </a:effectLst>
              </a:rPr>
              <a:t>Question</a:t>
            </a:r>
          </a:p>
        </p:txBody>
      </p:sp>
      <p:pic>
        <p:nvPicPr>
          <p:cNvPr id="78" name="Picture 100">
            <a:hlinkClick r:id="" action="ppaction://macro?name=Begin_Round"/>
          </p:cNvPr>
          <p:cNvPicPr>
            <a:picLocks noChangeAspect="1" noChangeArrowheads="1"/>
          </p:cNvPicPr>
          <p:nvPr/>
        </p:nvPicPr>
        <p:blipFill>
          <a:blip r:embed="rId17">
            <a:extLst>
              <a:ext uri="{28A0092B-C50C-407E-A947-70E740481C1C}">
                <a14:useLocalDpi xmlns:a14="http://schemas.microsoft.com/office/drawing/2010/main" val="0"/>
              </a:ext>
            </a:extLst>
          </a:blip>
          <a:stretch>
            <a:fillRect/>
          </a:stretch>
        </p:blipFill>
        <p:spPr bwMode="auto">
          <a:xfrm>
            <a:off x="2552700" y="6355556"/>
            <a:ext cx="952500" cy="357187"/>
          </a:xfrm>
          <a:prstGeom prst="rect">
            <a:avLst/>
          </a:prstGeom>
          <a:noFill/>
          <a:extLst>
            <a:ext uri="{909E8E84-426E-40DD-AFC4-6F175D3DCCD1}">
              <a14:hiddenFill xmlns:a14="http://schemas.microsoft.com/office/drawing/2010/main">
                <a:solidFill>
                  <a:srgbClr val="FFFFFF"/>
                </a:solidFill>
              </a14:hiddenFill>
            </a:ext>
          </a:extLst>
        </p:spPr>
      </p:pic>
      <p:grpSp>
        <p:nvGrpSpPr>
          <p:cNvPr id="438332" name="Group 60"/>
          <p:cNvGrpSpPr>
            <a:grpSpLocks/>
          </p:cNvGrpSpPr>
          <p:nvPr/>
        </p:nvGrpSpPr>
        <p:grpSpPr bwMode="auto">
          <a:xfrm>
            <a:off x="9688513" y="2743216"/>
            <a:ext cx="7472362" cy="4113198"/>
            <a:chOff x="-4707" y="1776"/>
            <a:chExt cx="4707" cy="2567"/>
          </a:xfrm>
        </p:grpSpPr>
        <p:sp>
          <p:nvSpPr>
            <p:cNvPr id="438333" name="Rectangle 61"/>
            <p:cNvSpPr>
              <a:spLocks noChangeArrowheads="1"/>
            </p:cNvSpPr>
            <p:nvPr/>
          </p:nvSpPr>
          <p:spPr bwMode="auto">
            <a:xfrm>
              <a:off x="-4707" y="1776"/>
              <a:ext cx="4707" cy="2567"/>
            </a:xfrm>
            <a:prstGeom prst="rect">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sz="6600" b="1">
                <a:effectLst>
                  <a:outerShdw blurRad="38100" dist="38100" dir="2700000" algn="tl">
                    <a:srgbClr val="C0C0C0"/>
                  </a:outerShdw>
                </a:effectLst>
              </a:endParaRPr>
            </a:p>
          </p:txBody>
        </p:sp>
        <p:pic>
          <p:nvPicPr>
            <p:cNvPr id="438334" name="Picture 62"/>
            <p:cNvPicPr>
              <a:picLocks noChangeAspect="1" noChangeArrowheads="1"/>
            </p:cNvPicPr>
            <p:nvPr/>
          </p:nvPicPr>
          <p:blipFill>
            <a:blip r:embed="rId18">
              <a:extLst>
                <a:ext uri="{28A0092B-C50C-407E-A947-70E740481C1C}">
                  <a14:useLocalDpi xmlns:a14="http://schemas.microsoft.com/office/drawing/2010/main" val="0"/>
                </a:ext>
              </a:extLst>
            </a:blip>
            <a:stretch>
              <a:fillRect/>
            </a:stretch>
          </p:blipFill>
          <p:spPr bwMode="auto">
            <a:xfrm>
              <a:off x="-4032" y="1935"/>
              <a:ext cx="3363" cy="2248"/>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042490029"/>
      </p:ext>
    </p:extLst>
  </p:cSld>
  <p:clrMapOvr>
    <a:masterClrMapping/>
  </p:clrMapOvr>
  <p:transition advClick="0">
    <p:push/>
    <p:sndAc>
      <p:stSnd>
        <p:snd r:embed="rId3" name="TV Theme -  Family Feud transition.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path" presetSubtype="0" fill="hold" nodeType="withEffect">
                                  <p:stCondLst>
                                    <p:cond delay="0"/>
                                  </p:stCondLst>
                                  <p:childTnLst>
                                    <p:animMotion origin="layout" path="M -0.96736 -0.19098 L -0.96736 -0.19098 " pathEditMode="fixed" rAng="0" ptsTypes="AA">
                                      <p:cBhvr>
                                        <p:cTn id="6" dur="10" fill="hold"/>
                                        <p:tgtEl>
                                          <p:spTgt spid="438332"/>
                                        </p:tgtEl>
                                        <p:attrNameLst>
                                          <p:attrName>ppt_x</p:attrName>
                                          <p:attrName>ppt_y</p:attrName>
                                        </p:attrNameLst>
                                      </p:cBhvr>
                                      <p:rCtr x="0" y="0"/>
                                    </p:animMotion>
                                  </p:childTnLst>
                                </p:cTn>
                              </p:par>
                            </p:childTnLst>
                          </p:cTn>
                        </p:par>
                        <p:par>
                          <p:cTn id="7" fill="hold">
                            <p:stCondLst>
                              <p:cond delay="10"/>
                            </p:stCondLst>
                            <p:childTnLst>
                              <p:par>
                                <p:cTn id="8" presetID="1" presetClass="entr" presetSubtype="0" fill="hold" grpId="0" nodeType="afterEffect">
                                  <p:stCondLst>
                                    <p:cond delay="0"/>
                                  </p:stCondLst>
                                  <p:childTnLst>
                                    <p:set>
                                      <p:cBhvr>
                                        <p:cTn id="9" dur="1" fill="hold">
                                          <p:stCondLst>
                                            <p:cond delay="0"/>
                                          </p:stCondLst>
                                        </p:cTn>
                                        <p:tgtEl>
                                          <p:spTgt spid="438289"/>
                                        </p:tgtEl>
                                        <p:attrNameLst>
                                          <p:attrName>style.visibility</p:attrName>
                                        </p:attrNameLst>
                                      </p:cBhvr>
                                      <p:to>
                                        <p:strVal val="visible"/>
                                      </p:to>
                                    </p:set>
                                  </p:childTnLst>
                                </p:cTn>
                              </p:par>
                            </p:childTnLst>
                          </p:cTn>
                        </p:par>
                        <p:par>
                          <p:cTn id="10" fill="hold">
                            <p:stCondLst>
                              <p:cond delay="10"/>
                            </p:stCondLst>
                            <p:childTnLst>
                              <p:par>
                                <p:cTn id="11" presetID="1" presetClass="entr" presetSubtype="0" fill="hold" grpId="0" nodeType="afterEffect">
                                  <p:stCondLst>
                                    <p:cond delay="0"/>
                                  </p:stCondLst>
                                  <p:childTnLst>
                                    <p:set>
                                      <p:cBhvr>
                                        <p:cTn id="12" dur="1" fill="hold">
                                          <p:stCondLst>
                                            <p:cond delay="0"/>
                                          </p:stCondLst>
                                        </p:cTn>
                                        <p:tgtEl>
                                          <p:spTgt spid="438290"/>
                                        </p:tgtEl>
                                        <p:attrNameLst>
                                          <p:attrName>style.visibility</p:attrName>
                                        </p:attrNameLst>
                                      </p:cBhvr>
                                      <p:to>
                                        <p:strVal val="visible"/>
                                      </p:to>
                                    </p:set>
                                  </p:childTnLst>
                                </p:cTn>
                              </p:par>
                            </p:childTnLst>
                          </p:cTn>
                        </p:par>
                        <p:par>
                          <p:cTn id="13" fill="hold">
                            <p:stCondLst>
                              <p:cond delay="10"/>
                            </p:stCondLst>
                            <p:childTnLst>
                              <p:par>
                                <p:cTn id="14" presetID="1" presetClass="entr" presetSubtype="0" fill="hold" grpId="0" nodeType="afterEffect">
                                  <p:stCondLst>
                                    <p:cond delay="0"/>
                                  </p:stCondLst>
                                  <p:childTnLst>
                                    <p:set>
                                      <p:cBhvr>
                                        <p:cTn id="15" dur="1" fill="hold">
                                          <p:stCondLst>
                                            <p:cond delay="0"/>
                                          </p:stCondLst>
                                        </p:cTn>
                                        <p:tgtEl>
                                          <p:spTgt spid="438291"/>
                                        </p:tgtEl>
                                        <p:attrNameLst>
                                          <p:attrName>style.visibility</p:attrName>
                                        </p:attrNameLst>
                                      </p:cBhvr>
                                      <p:to>
                                        <p:strVal val="visible"/>
                                      </p:to>
                                    </p:set>
                                  </p:childTnLst>
                                </p:cTn>
                              </p:par>
                            </p:childTnLst>
                          </p:cTn>
                        </p:par>
                        <p:par>
                          <p:cTn id="16" fill="hold">
                            <p:stCondLst>
                              <p:cond delay="10"/>
                            </p:stCondLst>
                            <p:childTnLst>
                              <p:par>
                                <p:cTn id="17" presetID="1" presetClass="entr" presetSubtype="0" fill="hold" grpId="0" nodeType="afterEffect">
                                  <p:stCondLst>
                                    <p:cond delay="0"/>
                                  </p:stCondLst>
                                  <p:childTnLst>
                                    <p:set>
                                      <p:cBhvr>
                                        <p:cTn id="18" dur="1" fill="hold">
                                          <p:stCondLst>
                                            <p:cond delay="0"/>
                                          </p:stCondLst>
                                        </p:cTn>
                                        <p:tgtEl>
                                          <p:spTgt spid="438292"/>
                                        </p:tgtEl>
                                        <p:attrNameLst>
                                          <p:attrName>style.visibility</p:attrName>
                                        </p:attrNameLst>
                                      </p:cBhvr>
                                      <p:to>
                                        <p:strVal val="visible"/>
                                      </p:to>
                                    </p:set>
                                  </p:childTnLst>
                                </p:cTn>
                              </p:par>
                            </p:childTnLst>
                          </p:cTn>
                        </p:par>
                        <p:par>
                          <p:cTn id="19" fill="hold">
                            <p:stCondLst>
                              <p:cond delay="10"/>
                            </p:stCondLst>
                            <p:childTnLst>
                              <p:par>
                                <p:cTn id="20" presetID="1" presetClass="entr" presetSubtype="0" fill="hold" grpId="0" nodeType="afterEffect">
                                  <p:stCondLst>
                                    <p:cond delay="0"/>
                                  </p:stCondLst>
                                  <p:childTnLst>
                                    <p:set>
                                      <p:cBhvr>
                                        <p:cTn id="21" dur="1" fill="hold">
                                          <p:stCondLst>
                                            <p:cond delay="0"/>
                                          </p:stCondLst>
                                        </p:cTn>
                                        <p:tgtEl>
                                          <p:spTgt spid="438293"/>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111"/>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438275"/>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438276"/>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438277"/>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438278"/>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4382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4" restart="whenNotActive" fill="hold" evtFilter="cancelBubble" nodeType="interactiveSeq">
                <p:stCondLst>
                  <p:cond evt="onClick" delay="0">
                    <p:tgtEl>
                      <p:spTgt spid="438286"/>
                    </p:tgtEl>
                  </p:cond>
                </p:stCondLst>
                <p:endSync evt="end" delay="0">
                  <p:rtn val="all"/>
                </p:endSync>
                <p:childTnLst>
                  <p:par>
                    <p:cTn id="35" fill="hold" nodeType="clickPar">
                      <p:stCondLst>
                        <p:cond delay="0"/>
                      </p:stCondLst>
                      <p:childTnLst>
                        <p:par>
                          <p:cTn id="36" fill="hold" nodeType="withGroup">
                            <p:stCondLst>
                              <p:cond delay="0"/>
                            </p:stCondLst>
                            <p:childTnLst>
                              <p:par>
                                <p:cTn id="37" presetID="42" presetClass="path" presetSubtype="0" fill="hold" nodeType="withEffect">
                                  <p:stCondLst>
                                    <p:cond delay="0"/>
                                  </p:stCondLst>
                                  <p:childTnLst>
                                    <p:animMotion origin="layout" path="M -0.69688 0.34699 L -0.69688 0.34699 " pathEditMode="fixed" rAng="0" ptsTypes="AA">
                                      <p:cBhvr>
                                        <p:cTn id="38" dur="10" fill="hold"/>
                                        <p:tgtEl>
                                          <p:spTgt spid="438327"/>
                                        </p:tgtEl>
                                        <p:attrNameLst>
                                          <p:attrName>ppt_x</p:attrName>
                                          <p:attrName>ppt_y</p:attrName>
                                        </p:attrNameLst>
                                      </p:cBhvr>
                                      <p:rCtr x="0" y="0"/>
                                    </p:animMotion>
                                  </p:childTnLst>
                                </p:cTn>
                              </p:par>
                              <p:par>
                                <p:cTn id="39" presetID="3" presetClass="entr" presetSubtype="0" fill="hold" grpId="0" nodeType="withEffect">
                                  <p:stCondLst>
                                    <p:cond delay="0"/>
                                  </p:stCondLst>
                                  <p:childTnLst>
                                    <p:set>
                                      <p:cBhvr>
                                        <p:cTn id="40" dur="1" fill="hold">
                                          <p:stCondLst>
                                            <p:cond delay="0"/>
                                          </p:stCondLst>
                                        </p:cTn>
                                        <p:tgtEl>
                                          <p:spTgt spid="438283"/>
                                        </p:tgtEl>
                                        <p:attrNameLst>
                                          <p:attrName>style.visibility</p:attrName>
                                        </p:attrNameLst>
                                      </p:cBhvr>
                                      <p:to>
                                        <p:strVal val="visible"/>
                                      </p:to>
                                    </p:set>
                                  </p:childTnLst>
                                </p:cTn>
                              </p:par>
                              <p:par>
                                <p:cTn id="41" presetID="3" presetClass="exit" presetSubtype="0" fill="hold" grpId="0" nodeType="withEffect">
                                  <p:stCondLst>
                                    <p:cond delay="0"/>
                                  </p:stCondLst>
                                  <p:childTnLst>
                                    <p:set>
                                      <p:cBhvr>
                                        <p:cTn id="42" dur="1" fill="hold">
                                          <p:stCondLst>
                                            <p:cond delay="0"/>
                                          </p:stCondLst>
                                        </p:cTn>
                                        <p:tgtEl>
                                          <p:spTgt spid="438286"/>
                                        </p:tgtEl>
                                        <p:attrNameLst>
                                          <p:attrName>style.visibility</p:attrName>
                                        </p:attrNameLst>
                                      </p:cBhvr>
                                      <p:to>
                                        <p:strVal val="hidden"/>
                                      </p:to>
                                    </p:set>
                                  </p:childTnLst>
                                </p:cTn>
                              </p:par>
                              <p:par>
                                <p:cTn id="43" presetID="3" presetClass="entr" presetSubtype="0" fill="hold" grpId="0" nodeType="withEffect">
                                  <p:stCondLst>
                                    <p:cond delay="0"/>
                                  </p:stCondLst>
                                  <p:childTnLst>
                                    <p:set>
                                      <p:cBhvr>
                                        <p:cTn id="44" dur="1" fill="hold">
                                          <p:stCondLst>
                                            <p:cond delay="0"/>
                                          </p:stCondLst>
                                        </p:cTn>
                                        <p:tgtEl>
                                          <p:spTgt spid="438287"/>
                                        </p:tgtEl>
                                        <p:attrNameLst>
                                          <p:attrName>style.visibility</p:attrName>
                                        </p:attrNameLst>
                                      </p:cBhvr>
                                      <p:to>
                                        <p:strVal val="visible"/>
                                      </p:to>
                                    </p:set>
                                  </p:childTnLst>
                                </p:cTn>
                              </p:par>
                              <p:par>
                                <p:cTn id="45" presetID="10" presetClass="entr" presetSubtype="0" fill="hold" nodeType="withEffect">
                                  <p:stCondLst>
                                    <p:cond delay="0"/>
                                  </p:stCondLst>
                                  <p:childTnLst>
                                    <p:set>
                                      <p:cBhvr>
                                        <p:cTn id="46" dur="1" fill="hold">
                                          <p:stCondLst>
                                            <p:cond delay="0"/>
                                          </p:stCondLst>
                                        </p:cTn>
                                        <p:tgtEl>
                                          <p:spTgt spid="438327"/>
                                        </p:tgtEl>
                                        <p:attrNameLst>
                                          <p:attrName>style.visibility</p:attrName>
                                        </p:attrNameLst>
                                      </p:cBhvr>
                                      <p:to>
                                        <p:strVal val="visible"/>
                                      </p:to>
                                    </p:set>
                                    <p:animEffect transition="in" filter="fade">
                                      <p:cBhvr>
                                        <p:cTn id="47" dur="200"/>
                                        <p:tgtEl>
                                          <p:spTgt spid="438327"/>
                                        </p:tgtEl>
                                      </p:cBhvr>
                                    </p:animEffect>
                                  </p:childTnLst>
                                  <p:subTnLst>
                                    <p:audio>
                                      <p:cMediaNode>
                                        <p:cTn display="0" masterRel="sameClick">
                                          <p:stCondLst>
                                            <p:cond evt="begin" delay="0">
                                              <p:tn val="45"/>
                                            </p:cond>
                                          </p:stCondLst>
                                          <p:endCondLst>
                                            <p:cond evt="onStopAudio" delay="0">
                                              <p:tgtEl>
                                                <p:sldTgt/>
                                              </p:tgtEl>
                                            </p:cond>
                                          </p:endCondLst>
                                        </p:cTn>
                                        <p:tgtEl>
                                          <p:sndTgt r:embed="rId4" name="Buzzer.wav"/>
                                        </p:tgtEl>
                                      </p:cMediaNode>
                                    </p:audio>
                                  </p:subTnLst>
                                </p:cTn>
                              </p:par>
                            </p:childTnLst>
                          </p:cTn>
                        </p:par>
                        <p:par>
                          <p:cTn id="48" fill="hold" nodeType="afterGroup">
                            <p:stCondLst>
                              <p:cond delay="200"/>
                            </p:stCondLst>
                            <p:childTnLst>
                              <p:par>
                                <p:cTn id="49" presetID="10" presetClass="exit" presetSubtype="0" fill="hold" nodeType="afterEffect">
                                  <p:stCondLst>
                                    <p:cond delay="500"/>
                                  </p:stCondLst>
                                  <p:childTnLst>
                                    <p:animEffect transition="out" filter="fade">
                                      <p:cBhvr>
                                        <p:cTn id="50" dur="200"/>
                                        <p:tgtEl>
                                          <p:spTgt spid="438327"/>
                                        </p:tgtEl>
                                      </p:cBhvr>
                                    </p:animEffect>
                                    <p:set>
                                      <p:cBhvr>
                                        <p:cTn id="51" dur="1" fill="hold">
                                          <p:stCondLst>
                                            <p:cond delay="199"/>
                                          </p:stCondLst>
                                        </p:cTn>
                                        <p:tgtEl>
                                          <p:spTgt spid="438327"/>
                                        </p:tgtEl>
                                        <p:attrNameLst>
                                          <p:attrName>style.visibility</p:attrName>
                                        </p:attrNameLst>
                                      </p:cBhvr>
                                      <p:to>
                                        <p:strVal val="hidden"/>
                                      </p:to>
                                    </p:set>
                                  </p:childTnLst>
                                </p:cTn>
                              </p:par>
                            </p:childTnLst>
                          </p:cTn>
                        </p:par>
                      </p:childTnLst>
                    </p:cTn>
                  </p:par>
                </p:childTnLst>
              </p:cTn>
              <p:nextCondLst>
                <p:cond evt="onClick" delay="0">
                  <p:tgtEl>
                    <p:spTgt spid="438286"/>
                  </p:tgtEl>
                </p:cond>
              </p:nextCondLst>
            </p:seq>
            <p:seq concurrent="1" nextAc="seek">
              <p:cTn id="52" restart="whenNotActive" fill="hold" evtFilter="cancelBubble" nodeType="interactiveSeq">
                <p:stCondLst>
                  <p:cond evt="onClick" delay="0">
                    <p:tgtEl>
                      <p:spTgt spid="438287"/>
                    </p:tgtEl>
                  </p:cond>
                </p:stCondLst>
                <p:endSync evt="end" delay="0">
                  <p:rtn val="all"/>
                </p:endSync>
                <p:childTnLst>
                  <p:par>
                    <p:cTn id="53" fill="hold" nodeType="clickPar">
                      <p:stCondLst>
                        <p:cond delay="0"/>
                      </p:stCondLst>
                      <p:childTnLst>
                        <p:par>
                          <p:cTn id="54" fill="hold" nodeType="withGroup">
                            <p:stCondLst>
                              <p:cond delay="0"/>
                            </p:stCondLst>
                            <p:childTnLst>
                              <p:par>
                                <p:cTn id="55" presetID="42" presetClass="path" presetSubtype="0" fill="hold" nodeType="withEffect">
                                  <p:stCondLst>
                                    <p:cond delay="0"/>
                                  </p:stCondLst>
                                  <p:childTnLst>
                                    <p:animMotion origin="layout" path="M -0.84723 0.34699 L -0.84723 0.34699 " pathEditMode="fixed" rAng="0" ptsTypes="AA">
                                      <p:cBhvr>
                                        <p:cTn id="56" dur="10" fill="hold"/>
                                        <p:tgtEl>
                                          <p:spTgt spid="438318"/>
                                        </p:tgtEl>
                                        <p:attrNameLst>
                                          <p:attrName>ppt_x</p:attrName>
                                          <p:attrName>ppt_y</p:attrName>
                                        </p:attrNameLst>
                                      </p:cBhvr>
                                      <p:rCtr x="0" y="0"/>
                                    </p:animMotion>
                                  </p:childTnLst>
                                </p:cTn>
                              </p:par>
                              <p:par>
                                <p:cTn id="57" presetID="3" presetClass="entr" presetSubtype="0" fill="hold" grpId="0" nodeType="withEffect">
                                  <p:stCondLst>
                                    <p:cond delay="0"/>
                                  </p:stCondLst>
                                  <p:childTnLst>
                                    <p:set>
                                      <p:cBhvr>
                                        <p:cTn id="58" dur="1" fill="hold">
                                          <p:stCondLst>
                                            <p:cond delay="0"/>
                                          </p:stCondLst>
                                        </p:cTn>
                                        <p:tgtEl>
                                          <p:spTgt spid="438284"/>
                                        </p:tgtEl>
                                        <p:attrNameLst>
                                          <p:attrName>style.visibility</p:attrName>
                                        </p:attrNameLst>
                                      </p:cBhvr>
                                      <p:to>
                                        <p:strVal val="visible"/>
                                      </p:to>
                                    </p:set>
                                  </p:childTnLst>
                                </p:cTn>
                              </p:par>
                              <p:par>
                                <p:cTn id="59" presetID="3" presetClass="exit" presetSubtype="0" fill="hold" grpId="1" nodeType="withEffect">
                                  <p:stCondLst>
                                    <p:cond delay="0"/>
                                  </p:stCondLst>
                                  <p:childTnLst>
                                    <p:set>
                                      <p:cBhvr>
                                        <p:cTn id="60" dur="1" fill="hold">
                                          <p:stCondLst>
                                            <p:cond delay="0"/>
                                          </p:stCondLst>
                                        </p:cTn>
                                        <p:tgtEl>
                                          <p:spTgt spid="438287"/>
                                        </p:tgtEl>
                                        <p:attrNameLst>
                                          <p:attrName>style.visibility</p:attrName>
                                        </p:attrNameLst>
                                      </p:cBhvr>
                                      <p:to>
                                        <p:strVal val="hidden"/>
                                      </p:to>
                                    </p:set>
                                  </p:childTnLst>
                                </p:cTn>
                              </p:par>
                              <p:par>
                                <p:cTn id="61" presetID="3" presetClass="entr" presetSubtype="0" fill="hold" grpId="0" nodeType="withEffect">
                                  <p:stCondLst>
                                    <p:cond delay="0"/>
                                  </p:stCondLst>
                                  <p:childTnLst>
                                    <p:set>
                                      <p:cBhvr>
                                        <p:cTn id="62" dur="1" fill="hold">
                                          <p:stCondLst>
                                            <p:cond delay="0"/>
                                          </p:stCondLst>
                                        </p:cTn>
                                        <p:tgtEl>
                                          <p:spTgt spid="438288"/>
                                        </p:tgtEl>
                                        <p:attrNameLst>
                                          <p:attrName>style.visibility</p:attrName>
                                        </p:attrNameLst>
                                      </p:cBhvr>
                                      <p:to>
                                        <p:strVal val="visible"/>
                                      </p:to>
                                    </p:set>
                                  </p:childTnLst>
                                </p:cTn>
                              </p:par>
                              <p:par>
                                <p:cTn id="63" presetID="10" presetClass="entr" presetSubtype="0" fill="hold" nodeType="withEffect">
                                  <p:stCondLst>
                                    <p:cond delay="0"/>
                                  </p:stCondLst>
                                  <p:childTnLst>
                                    <p:set>
                                      <p:cBhvr>
                                        <p:cTn id="64" dur="1" fill="hold">
                                          <p:stCondLst>
                                            <p:cond delay="0"/>
                                          </p:stCondLst>
                                        </p:cTn>
                                        <p:tgtEl>
                                          <p:spTgt spid="438318"/>
                                        </p:tgtEl>
                                        <p:attrNameLst>
                                          <p:attrName>style.visibility</p:attrName>
                                        </p:attrNameLst>
                                      </p:cBhvr>
                                      <p:to>
                                        <p:strVal val="visible"/>
                                      </p:to>
                                    </p:set>
                                    <p:animEffect transition="in" filter="fade">
                                      <p:cBhvr>
                                        <p:cTn id="65" dur="200"/>
                                        <p:tgtEl>
                                          <p:spTgt spid="438318"/>
                                        </p:tgtEl>
                                      </p:cBhvr>
                                    </p:animEffect>
                                  </p:childTnLst>
                                  <p:subTnLst>
                                    <p:audio>
                                      <p:cMediaNode>
                                        <p:cTn display="0" masterRel="sameClick">
                                          <p:stCondLst>
                                            <p:cond evt="begin" delay="0">
                                              <p:tn val="63"/>
                                            </p:cond>
                                          </p:stCondLst>
                                          <p:endCondLst>
                                            <p:cond evt="onStopAudio" delay="0">
                                              <p:tgtEl>
                                                <p:sldTgt/>
                                              </p:tgtEl>
                                            </p:cond>
                                          </p:endCondLst>
                                        </p:cTn>
                                        <p:tgtEl>
                                          <p:sndTgt r:embed="rId4" name="Buzzer.wav"/>
                                        </p:tgtEl>
                                      </p:cMediaNode>
                                    </p:audio>
                                  </p:subTnLst>
                                </p:cTn>
                              </p:par>
                            </p:childTnLst>
                          </p:cTn>
                        </p:par>
                        <p:par>
                          <p:cTn id="66" fill="hold" nodeType="afterGroup">
                            <p:stCondLst>
                              <p:cond delay="200"/>
                            </p:stCondLst>
                            <p:childTnLst>
                              <p:par>
                                <p:cTn id="67" presetID="10" presetClass="exit" presetSubtype="0" fill="hold" nodeType="afterEffect">
                                  <p:stCondLst>
                                    <p:cond delay="500"/>
                                  </p:stCondLst>
                                  <p:childTnLst>
                                    <p:animEffect transition="out" filter="fade">
                                      <p:cBhvr>
                                        <p:cTn id="68" dur="200"/>
                                        <p:tgtEl>
                                          <p:spTgt spid="438318"/>
                                        </p:tgtEl>
                                      </p:cBhvr>
                                    </p:animEffect>
                                    <p:set>
                                      <p:cBhvr>
                                        <p:cTn id="69" dur="1" fill="hold">
                                          <p:stCondLst>
                                            <p:cond delay="199"/>
                                          </p:stCondLst>
                                        </p:cTn>
                                        <p:tgtEl>
                                          <p:spTgt spid="438318"/>
                                        </p:tgtEl>
                                        <p:attrNameLst>
                                          <p:attrName>style.visibility</p:attrName>
                                        </p:attrNameLst>
                                      </p:cBhvr>
                                      <p:to>
                                        <p:strVal val="hidden"/>
                                      </p:to>
                                    </p:set>
                                  </p:childTnLst>
                                </p:cTn>
                              </p:par>
                            </p:childTnLst>
                          </p:cTn>
                        </p:par>
                      </p:childTnLst>
                    </p:cTn>
                  </p:par>
                </p:childTnLst>
              </p:cTn>
              <p:nextCondLst>
                <p:cond evt="onClick" delay="0">
                  <p:tgtEl>
                    <p:spTgt spid="438287"/>
                  </p:tgtEl>
                </p:cond>
              </p:nextCondLst>
            </p:seq>
            <p:seq concurrent="1" nextAc="seek">
              <p:cTn id="70" restart="whenNotActive" fill="hold" evtFilter="cancelBubble" nodeType="interactiveSeq">
                <p:stCondLst>
                  <p:cond evt="onClick" delay="0">
                    <p:tgtEl>
                      <p:spTgt spid="438288"/>
                    </p:tgtEl>
                  </p:cond>
                </p:stCondLst>
                <p:endSync evt="end" delay="0">
                  <p:rtn val="all"/>
                </p:endSync>
                <p:childTnLst>
                  <p:par>
                    <p:cTn id="71" fill="hold" nodeType="clickPar">
                      <p:stCondLst>
                        <p:cond delay="0"/>
                      </p:stCondLst>
                      <p:childTnLst>
                        <p:par>
                          <p:cTn id="72" fill="hold" nodeType="withGroup">
                            <p:stCondLst>
                              <p:cond delay="0"/>
                            </p:stCondLst>
                            <p:childTnLst>
                              <p:par>
                                <p:cTn id="73" presetID="42" presetClass="path" presetSubtype="0" fill="hold" nodeType="withEffect">
                                  <p:stCondLst>
                                    <p:cond delay="0"/>
                                  </p:stCondLst>
                                  <p:childTnLst>
                                    <p:animMotion origin="layout" path="M -0.99688 0.34699 L -0.99688 0.34699 " pathEditMode="fixed" rAng="0" ptsTypes="AA">
                                      <p:cBhvr>
                                        <p:cTn id="74" dur="10" fill="hold"/>
                                        <p:tgtEl>
                                          <p:spTgt spid="438305"/>
                                        </p:tgtEl>
                                        <p:attrNameLst>
                                          <p:attrName>ppt_x</p:attrName>
                                          <p:attrName>ppt_y</p:attrName>
                                        </p:attrNameLst>
                                      </p:cBhvr>
                                      <p:rCtr x="0" y="0"/>
                                    </p:animMotion>
                                  </p:childTnLst>
                                </p:cTn>
                              </p:par>
                              <p:par>
                                <p:cTn id="75" presetID="3" presetClass="entr" presetSubtype="0" fill="hold" grpId="0" nodeType="withEffect">
                                  <p:stCondLst>
                                    <p:cond delay="0"/>
                                  </p:stCondLst>
                                  <p:childTnLst>
                                    <p:set>
                                      <p:cBhvr>
                                        <p:cTn id="76" dur="1" fill="hold">
                                          <p:stCondLst>
                                            <p:cond delay="0"/>
                                          </p:stCondLst>
                                        </p:cTn>
                                        <p:tgtEl>
                                          <p:spTgt spid="438285"/>
                                        </p:tgtEl>
                                        <p:attrNameLst>
                                          <p:attrName>style.visibility</p:attrName>
                                        </p:attrNameLst>
                                      </p:cBhvr>
                                      <p:to>
                                        <p:strVal val="visible"/>
                                      </p:to>
                                    </p:set>
                                  </p:childTnLst>
                                </p:cTn>
                              </p:par>
                              <p:par>
                                <p:cTn id="77" presetID="10" presetClass="entr" presetSubtype="0" fill="hold" nodeType="withEffect">
                                  <p:stCondLst>
                                    <p:cond delay="0"/>
                                  </p:stCondLst>
                                  <p:childTnLst>
                                    <p:set>
                                      <p:cBhvr>
                                        <p:cTn id="78" dur="1" fill="hold">
                                          <p:stCondLst>
                                            <p:cond delay="0"/>
                                          </p:stCondLst>
                                        </p:cTn>
                                        <p:tgtEl>
                                          <p:spTgt spid="438305"/>
                                        </p:tgtEl>
                                        <p:attrNameLst>
                                          <p:attrName>style.visibility</p:attrName>
                                        </p:attrNameLst>
                                      </p:cBhvr>
                                      <p:to>
                                        <p:strVal val="visible"/>
                                      </p:to>
                                    </p:set>
                                    <p:animEffect transition="in" filter="fade">
                                      <p:cBhvr>
                                        <p:cTn id="79" dur="200"/>
                                        <p:tgtEl>
                                          <p:spTgt spid="438305"/>
                                        </p:tgtEl>
                                      </p:cBhvr>
                                    </p:animEffect>
                                  </p:childTnLst>
                                  <p:subTnLst>
                                    <p:audio>
                                      <p:cMediaNode>
                                        <p:cTn display="0" masterRel="sameClick">
                                          <p:stCondLst>
                                            <p:cond evt="begin" delay="0">
                                              <p:tn val="77"/>
                                            </p:cond>
                                          </p:stCondLst>
                                          <p:endCondLst>
                                            <p:cond evt="onStopAudio" delay="0">
                                              <p:tgtEl>
                                                <p:sldTgt/>
                                              </p:tgtEl>
                                            </p:cond>
                                          </p:endCondLst>
                                        </p:cTn>
                                        <p:tgtEl>
                                          <p:sndTgt r:embed="rId4" name="Buzzer.wav"/>
                                        </p:tgtEl>
                                      </p:cMediaNode>
                                    </p:audio>
                                  </p:subTnLst>
                                </p:cTn>
                              </p:par>
                            </p:childTnLst>
                          </p:cTn>
                        </p:par>
                        <p:par>
                          <p:cTn id="80" fill="hold" nodeType="afterGroup">
                            <p:stCondLst>
                              <p:cond delay="200"/>
                            </p:stCondLst>
                            <p:childTnLst>
                              <p:par>
                                <p:cTn id="81" presetID="10" presetClass="exit" presetSubtype="0" fill="hold" nodeType="afterEffect">
                                  <p:stCondLst>
                                    <p:cond delay="500"/>
                                  </p:stCondLst>
                                  <p:childTnLst>
                                    <p:animEffect transition="out" filter="fade">
                                      <p:cBhvr>
                                        <p:cTn id="82" dur="200"/>
                                        <p:tgtEl>
                                          <p:spTgt spid="438305"/>
                                        </p:tgtEl>
                                      </p:cBhvr>
                                    </p:animEffect>
                                    <p:set>
                                      <p:cBhvr>
                                        <p:cTn id="83" dur="1" fill="hold">
                                          <p:stCondLst>
                                            <p:cond delay="199"/>
                                          </p:stCondLst>
                                        </p:cTn>
                                        <p:tgtEl>
                                          <p:spTgt spid="438305"/>
                                        </p:tgtEl>
                                        <p:attrNameLst>
                                          <p:attrName>style.visibility</p:attrName>
                                        </p:attrNameLst>
                                      </p:cBhvr>
                                      <p:to>
                                        <p:strVal val="hidden"/>
                                      </p:to>
                                    </p:set>
                                  </p:childTnLst>
                                </p:cTn>
                              </p:par>
                            </p:childTnLst>
                          </p:cTn>
                        </p:par>
                      </p:childTnLst>
                    </p:cTn>
                  </p:par>
                </p:childTnLst>
              </p:cTn>
              <p:nextCondLst>
                <p:cond evt="onClick" delay="0">
                  <p:tgtEl>
                    <p:spTgt spid="438288"/>
                  </p:tgtEl>
                </p:cond>
              </p:nextCondLst>
            </p:seq>
            <p:seq concurrent="1" nextAc="seek">
              <p:cTn id="84" restart="whenNotActive" fill="hold" evtFilter="cancelBubble" nodeType="interactiveSeq">
                <p:stCondLst>
                  <p:cond evt="onClick" delay="0">
                    <p:tgtEl>
                      <p:spTgt spid="438297"/>
                    </p:tgtEl>
                  </p:cond>
                </p:stCondLst>
                <p:endSync evt="end" delay="0">
                  <p:rtn val="all"/>
                </p:endSync>
                <p:childTnLst>
                  <p:par>
                    <p:cTn id="85" fill="hold" nodeType="clickPar">
                      <p:stCondLst>
                        <p:cond delay="0"/>
                      </p:stCondLst>
                      <p:childTnLst>
                        <p:par>
                          <p:cTn id="86" fill="hold" nodeType="withGroup">
                            <p:stCondLst>
                              <p:cond delay="0"/>
                            </p:stCondLst>
                            <p:childTnLst>
                              <p:par>
                                <p:cTn id="87" presetID="12" presetClass="exit" presetSubtype="1" fill="hold" nodeType="clickEffect">
                                  <p:stCondLst>
                                    <p:cond delay="0"/>
                                  </p:stCondLst>
                                  <p:childTnLst>
                                    <p:animEffect transition="out" filter="slide(fromTop)">
                                      <p:cBhvr>
                                        <p:cTn id="88" dur="300"/>
                                        <p:tgtEl>
                                          <p:spTgt spid="438297"/>
                                        </p:tgtEl>
                                      </p:cBhvr>
                                    </p:animEffect>
                                    <p:set>
                                      <p:cBhvr>
                                        <p:cTn id="89" dur="1" fill="hold">
                                          <p:stCondLst>
                                            <p:cond delay="299"/>
                                          </p:stCondLst>
                                        </p:cTn>
                                        <p:tgtEl>
                                          <p:spTgt spid="438297"/>
                                        </p:tgtEl>
                                        <p:attrNameLst>
                                          <p:attrName>style.visibility</p:attrName>
                                        </p:attrNameLst>
                                      </p:cBhvr>
                                      <p:to>
                                        <p:strVal val="hidden"/>
                                      </p:to>
                                    </p:set>
                                  </p:childTnLst>
                                  <p:subTnLst>
                                    <p:audio>
                                      <p:cMediaNode>
                                        <p:cTn display="0" masterRel="sameClick">
                                          <p:stCondLst>
                                            <p:cond evt="begin" delay="0">
                                              <p:tn val="87"/>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297"/>
                  </p:tgtEl>
                </p:cond>
              </p:nextCondLst>
            </p:seq>
            <p:seq concurrent="1" nextAc="seek">
              <p:cTn id="90" restart="whenNotActive" fill="hold" evtFilter="cancelBubble" nodeType="interactiveSeq">
                <p:stCondLst>
                  <p:cond evt="onClick" delay="0">
                    <p:tgtEl>
                      <p:spTgt spid="438300"/>
                    </p:tgtEl>
                  </p:cond>
                </p:stCondLst>
                <p:endSync evt="end" delay="0">
                  <p:rtn val="all"/>
                </p:endSync>
                <p:childTnLst>
                  <p:par>
                    <p:cTn id="91" fill="hold" nodeType="clickPar">
                      <p:stCondLst>
                        <p:cond delay="0"/>
                      </p:stCondLst>
                      <p:childTnLst>
                        <p:par>
                          <p:cTn id="92" fill="hold" nodeType="withGroup">
                            <p:stCondLst>
                              <p:cond delay="0"/>
                            </p:stCondLst>
                            <p:childTnLst>
                              <p:par>
                                <p:cTn id="93" presetID="12" presetClass="exit" presetSubtype="1" fill="hold" nodeType="clickEffect">
                                  <p:stCondLst>
                                    <p:cond delay="0"/>
                                  </p:stCondLst>
                                  <p:childTnLst>
                                    <p:animEffect transition="out" filter="slide(fromTop)">
                                      <p:cBhvr>
                                        <p:cTn id="94" dur="300"/>
                                        <p:tgtEl>
                                          <p:spTgt spid="438300"/>
                                        </p:tgtEl>
                                      </p:cBhvr>
                                    </p:animEffect>
                                    <p:set>
                                      <p:cBhvr>
                                        <p:cTn id="95" dur="1" fill="hold">
                                          <p:stCondLst>
                                            <p:cond delay="299"/>
                                          </p:stCondLst>
                                        </p:cTn>
                                        <p:tgtEl>
                                          <p:spTgt spid="438300"/>
                                        </p:tgtEl>
                                        <p:attrNameLst>
                                          <p:attrName>style.visibility</p:attrName>
                                        </p:attrNameLst>
                                      </p:cBhvr>
                                      <p:to>
                                        <p:strVal val="hidden"/>
                                      </p:to>
                                    </p:set>
                                  </p:childTnLst>
                                  <p:subTnLst>
                                    <p:audio>
                                      <p:cMediaNode>
                                        <p:cTn display="0" masterRel="sameClick">
                                          <p:stCondLst>
                                            <p:cond evt="begin" delay="0">
                                              <p:tn val="93"/>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0"/>
                  </p:tgtEl>
                </p:cond>
              </p:nextCondLst>
            </p:seq>
            <p:seq concurrent="1" nextAc="seek">
              <p:cTn id="96" restart="whenNotActive" fill="hold" evtFilter="cancelBubble" nodeType="interactiveSeq">
                <p:stCondLst>
                  <p:cond evt="onClick" delay="0">
                    <p:tgtEl>
                      <p:spTgt spid="438301"/>
                    </p:tgtEl>
                  </p:cond>
                </p:stCondLst>
                <p:endSync evt="end" delay="0">
                  <p:rtn val="all"/>
                </p:endSync>
                <p:childTnLst>
                  <p:par>
                    <p:cTn id="97" fill="hold" nodeType="clickPar">
                      <p:stCondLst>
                        <p:cond delay="0"/>
                      </p:stCondLst>
                      <p:childTnLst>
                        <p:par>
                          <p:cTn id="98" fill="hold" nodeType="withGroup">
                            <p:stCondLst>
                              <p:cond delay="0"/>
                            </p:stCondLst>
                            <p:childTnLst>
                              <p:par>
                                <p:cTn id="99" presetID="12" presetClass="exit" presetSubtype="1" fill="hold" nodeType="clickEffect">
                                  <p:stCondLst>
                                    <p:cond delay="0"/>
                                  </p:stCondLst>
                                  <p:childTnLst>
                                    <p:animEffect transition="out" filter="slide(fromTop)">
                                      <p:cBhvr>
                                        <p:cTn id="100" dur="300"/>
                                        <p:tgtEl>
                                          <p:spTgt spid="438301"/>
                                        </p:tgtEl>
                                      </p:cBhvr>
                                    </p:animEffect>
                                    <p:set>
                                      <p:cBhvr>
                                        <p:cTn id="101" dur="1" fill="hold">
                                          <p:stCondLst>
                                            <p:cond delay="299"/>
                                          </p:stCondLst>
                                        </p:cTn>
                                        <p:tgtEl>
                                          <p:spTgt spid="438301"/>
                                        </p:tgtEl>
                                        <p:attrNameLst>
                                          <p:attrName>style.visibility</p:attrName>
                                        </p:attrNameLst>
                                      </p:cBhvr>
                                      <p:to>
                                        <p:strVal val="hidden"/>
                                      </p:to>
                                    </p:set>
                                  </p:childTnLst>
                                  <p:subTnLst>
                                    <p:audio>
                                      <p:cMediaNode>
                                        <p:cTn display="0" masterRel="sameClick">
                                          <p:stCondLst>
                                            <p:cond evt="begin" delay="0">
                                              <p:tn val="99"/>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1"/>
                  </p:tgtEl>
                </p:cond>
              </p:nextCondLst>
            </p:seq>
            <p:seq concurrent="1" nextAc="seek">
              <p:cTn id="102" restart="whenNotActive" fill="hold" evtFilter="cancelBubble" nodeType="interactiveSeq">
                <p:stCondLst>
                  <p:cond evt="onClick" delay="0">
                    <p:tgtEl>
                      <p:spTgt spid="438302"/>
                    </p:tgtEl>
                  </p:cond>
                </p:stCondLst>
                <p:endSync evt="end" delay="0">
                  <p:rtn val="all"/>
                </p:endSync>
                <p:childTnLst>
                  <p:par>
                    <p:cTn id="103" fill="hold" nodeType="clickPar">
                      <p:stCondLst>
                        <p:cond delay="0"/>
                      </p:stCondLst>
                      <p:childTnLst>
                        <p:par>
                          <p:cTn id="104" fill="hold" nodeType="withGroup">
                            <p:stCondLst>
                              <p:cond delay="0"/>
                            </p:stCondLst>
                            <p:childTnLst>
                              <p:par>
                                <p:cTn id="105" presetID="12" presetClass="exit" presetSubtype="1" fill="hold" nodeType="clickEffect">
                                  <p:stCondLst>
                                    <p:cond delay="0"/>
                                  </p:stCondLst>
                                  <p:childTnLst>
                                    <p:animEffect transition="out" filter="slide(fromTop)">
                                      <p:cBhvr>
                                        <p:cTn id="106" dur="400"/>
                                        <p:tgtEl>
                                          <p:spTgt spid="438302"/>
                                        </p:tgtEl>
                                      </p:cBhvr>
                                    </p:animEffect>
                                    <p:set>
                                      <p:cBhvr>
                                        <p:cTn id="107" dur="1" fill="hold">
                                          <p:stCondLst>
                                            <p:cond delay="399"/>
                                          </p:stCondLst>
                                        </p:cTn>
                                        <p:tgtEl>
                                          <p:spTgt spid="438302"/>
                                        </p:tgtEl>
                                        <p:attrNameLst>
                                          <p:attrName>style.visibility</p:attrName>
                                        </p:attrNameLst>
                                      </p:cBhvr>
                                      <p:to>
                                        <p:strVal val="hidden"/>
                                      </p:to>
                                    </p:set>
                                  </p:childTnLst>
                                  <p:subTnLst>
                                    <p:audio>
                                      <p:cMediaNode>
                                        <p:cTn display="0" masterRel="sameClick">
                                          <p:stCondLst>
                                            <p:cond evt="begin" delay="0">
                                              <p:tn val="105"/>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2"/>
                  </p:tgtEl>
                </p:cond>
              </p:nextCondLst>
            </p:seq>
            <p:seq concurrent="1" nextAc="seek">
              <p:cTn id="108" restart="whenNotActive" fill="hold" evtFilter="cancelBubble" nodeType="interactiveSeq">
                <p:stCondLst>
                  <p:cond evt="onClick" delay="0">
                    <p:tgtEl>
                      <p:spTgt spid="438303"/>
                    </p:tgtEl>
                  </p:cond>
                </p:stCondLst>
                <p:endSync evt="end" delay="0">
                  <p:rtn val="all"/>
                </p:endSync>
                <p:childTnLst>
                  <p:par>
                    <p:cTn id="109" fill="hold" nodeType="clickPar">
                      <p:stCondLst>
                        <p:cond delay="0"/>
                      </p:stCondLst>
                      <p:childTnLst>
                        <p:par>
                          <p:cTn id="110" fill="hold" nodeType="withGroup">
                            <p:stCondLst>
                              <p:cond delay="0"/>
                            </p:stCondLst>
                            <p:childTnLst>
                              <p:par>
                                <p:cTn id="111" presetID="12" presetClass="exit" presetSubtype="1" fill="hold" nodeType="clickEffect">
                                  <p:stCondLst>
                                    <p:cond delay="0"/>
                                  </p:stCondLst>
                                  <p:childTnLst>
                                    <p:animEffect transition="out" filter="slide(fromTop)">
                                      <p:cBhvr>
                                        <p:cTn id="112" dur="300"/>
                                        <p:tgtEl>
                                          <p:spTgt spid="438303"/>
                                        </p:tgtEl>
                                      </p:cBhvr>
                                    </p:animEffect>
                                    <p:set>
                                      <p:cBhvr>
                                        <p:cTn id="113" dur="1" fill="hold">
                                          <p:stCondLst>
                                            <p:cond delay="299"/>
                                          </p:stCondLst>
                                        </p:cTn>
                                        <p:tgtEl>
                                          <p:spTgt spid="438303"/>
                                        </p:tgtEl>
                                        <p:attrNameLst>
                                          <p:attrName>style.visibility</p:attrName>
                                        </p:attrNameLst>
                                      </p:cBhvr>
                                      <p:to>
                                        <p:strVal val="hidden"/>
                                      </p:to>
                                    </p:set>
                                  </p:childTnLst>
                                  <p:subTnLst>
                                    <p:audio>
                                      <p:cMediaNode>
                                        <p:cTn display="0" masterRel="sameClick">
                                          <p:stCondLst>
                                            <p:cond evt="begin" delay="0">
                                              <p:tn val="111"/>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3"/>
                  </p:tgtEl>
                </p:cond>
              </p:nextCondLst>
            </p:seq>
            <p:seq concurrent="1" nextAc="seek">
              <p:cTn id="114" restart="whenNotActive" fill="hold" evtFilter="cancelBubble" nodeType="interactiveSeq">
                <p:stCondLst>
                  <p:cond evt="onClick" delay="0">
                    <p:tgtEl>
                      <p:spTgt spid="438331"/>
                    </p:tgtEl>
                  </p:cond>
                </p:stCondLst>
                <p:endSync evt="end" delay="0">
                  <p:rtn val="all"/>
                </p:endSync>
                <p:childTnLst>
                  <p:par>
                    <p:cTn id="115" fill="hold" nodeType="clickPar">
                      <p:stCondLst>
                        <p:cond delay="0"/>
                      </p:stCondLst>
                      <p:childTnLst>
                        <p:par>
                          <p:cTn id="116" fill="hold" nodeType="withGroup">
                            <p:stCondLst>
                              <p:cond delay="0"/>
                            </p:stCondLst>
                            <p:childTnLst>
                              <p:par>
                                <p:cTn id="117" presetID="42" presetClass="path" presetSubtype="0" fill="hold" nodeType="clickEffect">
                                  <p:stCondLst>
                                    <p:cond delay="0"/>
                                  </p:stCondLst>
                                  <p:childTnLst>
                                    <p:animMotion origin="layout" path="M -0.97014 -0.19352 L -0.97014 -0.19352 " pathEditMode="fixed" rAng="0" ptsTypes="AA">
                                      <p:cBhvr>
                                        <p:cTn id="118" dur="10" fill="hold"/>
                                        <p:tgtEl>
                                          <p:spTgt spid="438297"/>
                                        </p:tgtEl>
                                        <p:attrNameLst>
                                          <p:attrName>ppt_x</p:attrName>
                                          <p:attrName>ppt_y</p:attrName>
                                        </p:attrNameLst>
                                      </p:cBhvr>
                                      <p:rCtr x="0" y="0"/>
                                    </p:animMotion>
                                  </p:childTnLst>
                                </p:cTn>
                              </p:par>
                              <p:par>
                                <p:cTn id="119" presetID="42" presetClass="path" presetSubtype="0" fill="hold" nodeType="withEffect">
                                  <p:stCondLst>
                                    <p:cond delay="0"/>
                                  </p:stCondLst>
                                  <p:childTnLst>
                                    <p:animMotion origin="layout" path="M -0.97014 -0.19352 L -0.97014 -0.19352 " pathEditMode="fixed" rAng="0" ptsTypes="AA">
                                      <p:cBhvr>
                                        <p:cTn id="120" dur="10" fill="hold"/>
                                        <p:tgtEl>
                                          <p:spTgt spid="438303"/>
                                        </p:tgtEl>
                                        <p:attrNameLst>
                                          <p:attrName>ppt_x</p:attrName>
                                          <p:attrName>ppt_y</p:attrName>
                                        </p:attrNameLst>
                                      </p:cBhvr>
                                      <p:rCtr x="0" y="0"/>
                                    </p:animMotion>
                                  </p:childTnLst>
                                </p:cTn>
                              </p:par>
                              <p:par>
                                <p:cTn id="121" presetID="42" presetClass="path" presetSubtype="0" fill="hold" nodeType="withEffect">
                                  <p:stCondLst>
                                    <p:cond delay="0"/>
                                  </p:stCondLst>
                                  <p:childTnLst>
                                    <p:animMotion origin="layout" path="M -0.97014 -0.19353 L -0.97014 -0.19353 " pathEditMode="fixed" rAng="0" ptsTypes="AA">
                                      <p:cBhvr>
                                        <p:cTn id="122" dur="10" fill="hold"/>
                                        <p:tgtEl>
                                          <p:spTgt spid="438302"/>
                                        </p:tgtEl>
                                        <p:attrNameLst>
                                          <p:attrName>ppt_x</p:attrName>
                                          <p:attrName>ppt_y</p:attrName>
                                        </p:attrNameLst>
                                      </p:cBhvr>
                                      <p:rCtr x="0" y="0"/>
                                    </p:animMotion>
                                  </p:childTnLst>
                                </p:cTn>
                              </p:par>
                              <p:par>
                                <p:cTn id="123" presetID="42" presetClass="path" presetSubtype="0" fill="hold" nodeType="withEffect">
                                  <p:stCondLst>
                                    <p:cond delay="0"/>
                                  </p:stCondLst>
                                  <p:childTnLst>
                                    <p:animMotion origin="layout" path="M -0.97014 -0.19353 L -0.97014 -0.19353 " pathEditMode="fixed" rAng="0" ptsTypes="AA">
                                      <p:cBhvr>
                                        <p:cTn id="124" dur="10" fill="hold"/>
                                        <p:tgtEl>
                                          <p:spTgt spid="438301"/>
                                        </p:tgtEl>
                                        <p:attrNameLst>
                                          <p:attrName>ppt_x</p:attrName>
                                          <p:attrName>ppt_y</p:attrName>
                                        </p:attrNameLst>
                                      </p:cBhvr>
                                      <p:rCtr x="0" y="0"/>
                                    </p:animMotion>
                                  </p:childTnLst>
                                </p:cTn>
                              </p:par>
                              <p:par>
                                <p:cTn id="125" presetID="42" presetClass="path" presetSubtype="0" fill="hold" nodeType="withEffect">
                                  <p:stCondLst>
                                    <p:cond delay="0"/>
                                  </p:stCondLst>
                                  <p:childTnLst>
                                    <p:animMotion origin="layout" path="M -0.97013 -0.19352 L -0.97013 -0.19352 " pathEditMode="fixed" rAng="0" ptsTypes="AA">
                                      <p:cBhvr>
                                        <p:cTn id="126" dur="10" fill="hold"/>
                                        <p:tgtEl>
                                          <p:spTgt spid="438300"/>
                                        </p:tgtEl>
                                        <p:attrNameLst>
                                          <p:attrName>ppt_x</p:attrName>
                                          <p:attrName>ppt_y</p:attrName>
                                        </p:attrNameLst>
                                      </p:cBhvr>
                                      <p:rCtr x="0" y="0"/>
                                    </p:animMotion>
                                  </p:childTnLst>
                                </p:cTn>
                              </p:par>
                              <p:par>
                                <p:cTn id="127" presetID="42" presetClass="path" presetSubtype="0" fill="hold" grpId="1" nodeType="withEffect">
                                  <p:stCondLst>
                                    <p:cond delay="0"/>
                                  </p:stCondLst>
                                  <p:iterate type="lt">
                                    <p:tmPct val="0"/>
                                  </p:iterate>
                                  <p:childTnLst>
                                    <p:animMotion origin="layout" path="M -0.96737 0.41436 L -0.96737 0.41436 " pathEditMode="fixed" rAng="0" ptsTypes="AA">
                                      <p:cBhvr>
                                        <p:cTn id="128" dur="10" fill="hold"/>
                                        <p:tgtEl>
                                          <p:spTgt spid="438335">
                                            <p:bg/>
                                          </p:spTgt>
                                        </p:tgtEl>
                                        <p:attrNameLst>
                                          <p:attrName>ppt_x</p:attrName>
                                          <p:attrName>ppt_y</p:attrName>
                                        </p:attrNameLst>
                                      </p:cBhvr>
                                      <p:rCtr x="0" y="0"/>
                                    </p:animMotion>
                                  </p:childTnLst>
                                </p:cTn>
                              </p:par>
                              <p:par>
                                <p:cTn id="129" presetID="42" presetClass="path" presetSubtype="0" fill="hold" grpId="1" nodeType="withEffect">
                                  <p:stCondLst>
                                    <p:cond delay="0"/>
                                  </p:stCondLst>
                                  <p:iterate type="lt">
                                    <p:tmPct val="0"/>
                                  </p:iterate>
                                  <p:childTnLst>
                                    <p:animMotion origin="layout" path="M -0.9764 0.41436 L -0.9764 0.41436 " pathEditMode="fixed" rAng="0" ptsTypes="AA">
                                      <p:cBhvr>
                                        <p:cTn id="130" dur="10" fill="hold"/>
                                        <p:tgtEl>
                                          <p:spTgt spid="438335">
                                            <p:txEl>
                                              <p:pRg st="0" end="0"/>
                                            </p:txEl>
                                          </p:spTgt>
                                        </p:tgtEl>
                                        <p:attrNameLst>
                                          <p:attrName>ppt_x</p:attrName>
                                          <p:attrName>ppt_y</p:attrName>
                                        </p:attrNameLst>
                                      </p:cBhvr>
                                      <p:rCtr x="0" y="0"/>
                                    </p:animMotion>
                                  </p:childTnLst>
                                </p:cTn>
                              </p:par>
                              <p:par>
                                <p:cTn id="131" presetID="1" presetClass="exit" presetSubtype="0" fill="hold" grpId="2" nodeType="withEffect">
                                  <p:stCondLst>
                                    <p:cond delay="0"/>
                                  </p:stCondLst>
                                  <p:childTnLst>
                                    <p:set>
                                      <p:cBhvr>
                                        <p:cTn id="132" dur="1" fill="hold">
                                          <p:stCondLst>
                                            <p:cond delay="0"/>
                                          </p:stCondLst>
                                        </p:cTn>
                                        <p:tgtEl>
                                          <p:spTgt spid="438335">
                                            <p:txEl>
                                              <p:pRg st="0" end="0"/>
                                            </p:txEl>
                                          </p:spTgt>
                                        </p:tgtEl>
                                        <p:attrNameLst>
                                          <p:attrName>style.visibility</p:attrName>
                                        </p:attrNameLst>
                                      </p:cBhvr>
                                      <p:to>
                                        <p:strVal val="hidden"/>
                                      </p:to>
                                    </p:set>
                                  </p:childTnLst>
                                </p:cTn>
                              </p:par>
                              <p:par>
                                <p:cTn id="133" presetID="1" presetClass="exit" presetSubtype="0" fill="hold" grpId="2" nodeType="withEffect">
                                  <p:stCondLst>
                                    <p:cond delay="0"/>
                                  </p:stCondLst>
                                  <p:childTnLst>
                                    <p:set>
                                      <p:cBhvr>
                                        <p:cTn id="134" dur="1" fill="hold">
                                          <p:stCondLst>
                                            <p:cond delay="0"/>
                                          </p:stCondLst>
                                        </p:cTn>
                                        <p:tgtEl>
                                          <p:spTgt spid="438335">
                                            <p:bg/>
                                          </p:spTgt>
                                        </p:tgtEl>
                                        <p:attrNameLst>
                                          <p:attrName>style.visibility</p:attrName>
                                        </p:attrNameLst>
                                      </p:cBhvr>
                                      <p:to>
                                        <p:strVal val="hidden"/>
                                      </p:to>
                                    </p:set>
                                  </p:childTnLst>
                                </p:cTn>
                              </p:par>
                            </p:childTnLst>
                          </p:cTn>
                        </p:par>
                        <p:par>
                          <p:cTn id="135" fill="hold" nodeType="afterGroup">
                            <p:stCondLst>
                              <p:cond delay="10"/>
                            </p:stCondLst>
                            <p:childTnLst>
                              <p:par>
                                <p:cTn id="136" presetID="12" presetClass="exit" presetSubtype="1" fill="hold" nodeType="afterEffect">
                                  <p:stCondLst>
                                    <p:cond delay="0"/>
                                  </p:stCondLst>
                                  <p:childTnLst>
                                    <p:animEffect transition="out" filter="slide(fromTop)">
                                      <p:cBhvr>
                                        <p:cTn id="137" dur="1000"/>
                                        <p:tgtEl>
                                          <p:spTgt spid="438332"/>
                                        </p:tgtEl>
                                      </p:cBhvr>
                                    </p:animEffect>
                                    <p:set>
                                      <p:cBhvr>
                                        <p:cTn id="138" dur="1" fill="hold">
                                          <p:stCondLst>
                                            <p:cond delay="999"/>
                                          </p:stCondLst>
                                        </p:cTn>
                                        <p:tgtEl>
                                          <p:spTgt spid="438332"/>
                                        </p:tgtEl>
                                        <p:attrNameLst>
                                          <p:attrName>style.visibility</p:attrName>
                                        </p:attrNameLst>
                                      </p:cBhvr>
                                      <p:to>
                                        <p:strVal val="hidden"/>
                                      </p:to>
                                    </p:set>
                                  </p:childTnLst>
                                </p:cTn>
                              </p:par>
                            </p:childTnLst>
                          </p:cTn>
                        </p:par>
                        <p:par>
                          <p:cTn id="139" fill="hold" nodeType="afterGroup">
                            <p:stCondLst>
                              <p:cond delay="1010"/>
                            </p:stCondLst>
                            <p:childTnLst>
                              <p:par>
                                <p:cTn id="140" presetID="10" presetClass="entr" presetSubtype="0" fill="hold" grpId="5" nodeType="afterEffect">
                                  <p:stCondLst>
                                    <p:cond delay="490"/>
                                  </p:stCondLst>
                                  <p:childTnLst>
                                    <p:set>
                                      <p:cBhvr>
                                        <p:cTn id="141" dur="1" fill="hold">
                                          <p:stCondLst>
                                            <p:cond delay="0"/>
                                          </p:stCondLst>
                                        </p:cTn>
                                        <p:tgtEl>
                                          <p:spTgt spid="438335">
                                            <p:bg/>
                                          </p:spTgt>
                                        </p:tgtEl>
                                        <p:attrNameLst>
                                          <p:attrName>style.visibility</p:attrName>
                                        </p:attrNameLst>
                                      </p:cBhvr>
                                      <p:to>
                                        <p:strVal val="visible"/>
                                      </p:to>
                                    </p:set>
                                    <p:animEffect transition="in" filter="fade">
                                      <p:cBhvr>
                                        <p:cTn id="142" dur="500"/>
                                        <p:tgtEl>
                                          <p:spTgt spid="438335">
                                            <p:bg/>
                                          </p:spTgt>
                                        </p:tgtEl>
                                      </p:cBhvr>
                                    </p:animEffect>
                                  </p:childTnLst>
                                </p:cTn>
                              </p:par>
                            </p:childTnLst>
                          </p:cTn>
                        </p:par>
                        <p:par>
                          <p:cTn id="143" fill="hold" nodeType="afterGroup">
                            <p:stCondLst>
                              <p:cond delay="2000"/>
                            </p:stCondLst>
                            <p:childTnLst>
                              <p:par>
                                <p:cTn id="144" presetID="10" presetClass="entr" presetSubtype="0" fill="hold" grpId="4" nodeType="afterEffect">
                                  <p:stCondLst>
                                    <p:cond delay="0"/>
                                  </p:stCondLst>
                                  <p:iterate type="lt">
                                    <p:tmPct val="0"/>
                                  </p:iterate>
                                  <p:childTnLst>
                                    <p:set>
                                      <p:cBhvr>
                                        <p:cTn id="145" dur="1" fill="hold">
                                          <p:stCondLst>
                                            <p:cond delay="0"/>
                                          </p:stCondLst>
                                        </p:cTn>
                                        <p:tgtEl>
                                          <p:spTgt spid="438335">
                                            <p:txEl>
                                              <p:pRg st="0" end="0"/>
                                            </p:txEl>
                                          </p:spTgt>
                                        </p:tgtEl>
                                        <p:attrNameLst>
                                          <p:attrName>style.visibility</p:attrName>
                                        </p:attrNameLst>
                                      </p:cBhvr>
                                      <p:to>
                                        <p:strVal val="visible"/>
                                      </p:to>
                                    </p:set>
                                    <p:animEffect transition="in" filter="fade">
                                      <p:cBhvr>
                                        <p:cTn id="146" dur="500"/>
                                        <p:tgtEl>
                                          <p:spTgt spid="438335">
                                            <p:txEl>
                                              <p:pRg st="0" end="0"/>
                                            </p:txEl>
                                          </p:spTgt>
                                        </p:tgtEl>
                                      </p:cBhvr>
                                    </p:animEffect>
                                  </p:childTnLst>
                                </p:cTn>
                              </p:par>
                            </p:childTnLst>
                          </p:cTn>
                        </p:par>
                        <p:par>
                          <p:cTn id="147" fill="hold" nodeType="afterGroup">
                            <p:stCondLst>
                              <p:cond delay="2500"/>
                            </p:stCondLst>
                            <p:childTnLst>
                              <p:par>
                                <p:cTn id="148" presetID="27" presetClass="entr" presetSubtype="0" fill="hold" grpId="3" nodeType="afterEffect">
                                  <p:stCondLst>
                                    <p:cond delay="0"/>
                                  </p:stCondLst>
                                  <p:iterate type="lt">
                                    <p:tmPct val="50000"/>
                                  </p:iterate>
                                  <p:childTnLst>
                                    <p:set>
                                      <p:cBhvr>
                                        <p:cTn id="149" dur="1" fill="hold">
                                          <p:stCondLst>
                                            <p:cond delay="0"/>
                                          </p:stCondLst>
                                        </p:cTn>
                                        <p:tgtEl>
                                          <p:spTgt spid="438335">
                                            <p:txEl>
                                              <p:pRg st="0" end="0"/>
                                            </p:txEl>
                                          </p:spTgt>
                                        </p:tgtEl>
                                        <p:attrNameLst>
                                          <p:attrName>style.visibility</p:attrName>
                                        </p:attrNameLst>
                                      </p:cBhvr>
                                      <p:to>
                                        <p:strVal val="visible"/>
                                      </p:to>
                                    </p:set>
                                    <p:anim calcmode="discrete" valueType="clr">
                                      <p:cBhvr override="childStyle">
                                        <p:cTn id="150" dur="80"/>
                                        <p:tgtEl>
                                          <p:spTgt spid="438335">
                                            <p:txEl>
                                              <p:pRg st="0" end="0"/>
                                            </p:txEl>
                                          </p:spTgt>
                                        </p:tgtEl>
                                        <p:attrNameLst>
                                          <p:attrName>style.color</p:attrName>
                                        </p:attrNameLst>
                                      </p:cBhvr>
                                      <p:tavLst>
                                        <p:tav tm="0">
                                          <p:val>
                                            <p:clrVal>
                                              <a:srgbClr val="CC9900"/>
                                            </p:clrVal>
                                          </p:val>
                                        </p:tav>
                                        <p:tav tm="50000">
                                          <p:val>
                                            <p:clrVal>
                                              <a:srgbClr val="663300"/>
                                            </p:clrVal>
                                          </p:val>
                                        </p:tav>
                                      </p:tavLst>
                                    </p:anim>
                                    <p:anim calcmode="discrete" valueType="clr">
                                      <p:cBhvr>
                                        <p:cTn id="151" dur="80"/>
                                        <p:tgtEl>
                                          <p:spTgt spid="438335">
                                            <p:txEl>
                                              <p:pRg st="0" end="0"/>
                                            </p:txEl>
                                          </p:spTgt>
                                        </p:tgtEl>
                                        <p:attrNameLst>
                                          <p:attrName>fillcolor</p:attrName>
                                        </p:attrNameLst>
                                      </p:cBhvr>
                                      <p:tavLst>
                                        <p:tav tm="0">
                                          <p:val>
                                            <p:clrVal>
                                              <a:schemeClr val="accent2"/>
                                            </p:clrVal>
                                          </p:val>
                                        </p:tav>
                                        <p:tav tm="50000">
                                          <p:val>
                                            <p:clrVal>
                                              <a:schemeClr val="hlink"/>
                                            </p:clrVal>
                                          </p:val>
                                        </p:tav>
                                      </p:tavLst>
                                    </p:anim>
                                    <p:set>
                                      <p:cBhvr>
                                        <p:cTn id="152" dur="80"/>
                                        <p:tgtEl>
                                          <p:spTgt spid="438335">
                                            <p:txEl>
                                              <p:pRg st="0" end="0"/>
                                            </p:txEl>
                                          </p:spTgt>
                                        </p:tgtEl>
                                        <p:attrNameLst>
                                          <p:attrName>fill.type</p:attrName>
                                        </p:attrNameLst>
                                      </p:cBhvr>
                                      <p:to>
                                        <p:strVal val="solid"/>
                                      </p:to>
                                    </p:set>
                                  </p:childTnLst>
                                </p:cTn>
                              </p:par>
                            </p:childTnLst>
                          </p:cTn>
                        </p:par>
                      </p:childTnLst>
                    </p:cTn>
                  </p:par>
                </p:childTnLst>
              </p:cTn>
              <p:nextCondLst>
                <p:cond evt="onClick" delay="0">
                  <p:tgtEl>
                    <p:spTgt spid="438331"/>
                  </p:tgtEl>
                </p:cond>
              </p:nextCondLst>
            </p:seq>
            <p:seq concurrent="1" nextAc="seek">
              <p:cTn id="153" restart="whenNotActive" fill="hold" evtFilter="cancelBubble" nodeType="interactiveSeq">
                <p:stCondLst>
                  <p:cond evt="onClick" delay="0">
                    <p:tgtEl>
                      <p:spTgt spid="438336"/>
                    </p:tgtEl>
                  </p:cond>
                </p:stCondLst>
                <p:endSync evt="end" delay="0">
                  <p:rtn val="all"/>
                </p:endSync>
                <p:childTnLst>
                  <p:par>
                    <p:cTn id="154" fill="hold" nodeType="clickPar">
                      <p:stCondLst>
                        <p:cond delay="0"/>
                      </p:stCondLst>
                      <p:childTnLst>
                        <p:par>
                          <p:cTn id="155" fill="hold" nodeType="withGroup">
                            <p:stCondLst>
                              <p:cond delay="0"/>
                            </p:stCondLst>
                            <p:childTnLst>
                              <p:par>
                                <p:cTn id="156" presetID="3" presetClass="entr" presetSubtype="0" fill="hold" grpId="1" nodeType="clickEffect">
                                  <p:stCondLst>
                                    <p:cond delay="0"/>
                                  </p:stCondLst>
                                  <p:childTnLst>
                                    <p:set>
                                      <p:cBhvr>
                                        <p:cTn id="157" dur="1" fill="hold">
                                          <p:stCondLst>
                                            <p:cond delay="0"/>
                                          </p:stCondLst>
                                        </p:cTn>
                                        <p:tgtEl>
                                          <p:spTgt spid="438286"/>
                                        </p:tgtEl>
                                        <p:attrNameLst>
                                          <p:attrName>style.visibility</p:attrName>
                                        </p:attrNameLst>
                                      </p:cBhvr>
                                      <p:to>
                                        <p:strVal val="visible"/>
                                      </p:to>
                                    </p:set>
                                  </p:childTnLst>
                                </p:cTn>
                              </p:par>
                              <p:par>
                                <p:cTn id="158" presetID="3" presetClass="exit" presetSubtype="0" fill="hold" grpId="2" nodeType="withEffect">
                                  <p:stCondLst>
                                    <p:cond delay="0"/>
                                  </p:stCondLst>
                                  <p:childTnLst>
                                    <p:set>
                                      <p:cBhvr>
                                        <p:cTn id="159" dur="1" fill="hold">
                                          <p:stCondLst>
                                            <p:cond delay="0"/>
                                          </p:stCondLst>
                                        </p:cTn>
                                        <p:tgtEl>
                                          <p:spTgt spid="438287"/>
                                        </p:tgtEl>
                                        <p:attrNameLst>
                                          <p:attrName>style.visibility</p:attrName>
                                        </p:attrNameLst>
                                      </p:cBhvr>
                                      <p:to>
                                        <p:strVal val="hidden"/>
                                      </p:to>
                                    </p:set>
                                  </p:childTnLst>
                                </p:cTn>
                              </p:par>
                              <p:par>
                                <p:cTn id="160" presetID="3" presetClass="exit" presetSubtype="0" fill="hold" grpId="1" nodeType="withEffect">
                                  <p:stCondLst>
                                    <p:cond delay="0"/>
                                  </p:stCondLst>
                                  <p:childTnLst>
                                    <p:set>
                                      <p:cBhvr>
                                        <p:cTn id="161" dur="1" fill="hold">
                                          <p:stCondLst>
                                            <p:cond delay="0"/>
                                          </p:stCondLst>
                                        </p:cTn>
                                        <p:tgtEl>
                                          <p:spTgt spid="438288"/>
                                        </p:tgtEl>
                                        <p:attrNameLst>
                                          <p:attrName>style.visibility</p:attrName>
                                        </p:attrNameLst>
                                      </p:cBhvr>
                                      <p:to>
                                        <p:strVal val="hidden"/>
                                      </p:to>
                                    </p:set>
                                  </p:childTnLst>
                                </p:cTn>
                              </p:par>
                              <p:par>
                                <p:cTn id="162" presetID="3" presetClass="exit" presetSubtype="0" fill="hold" grpId="1" nodeType="withEffect">
                                  <p:stCondLst>
                                    <p:cond delay="0"/>
                                  </p:stCondLst>
                                  <p:childTnLst>
                                    <p:set>
                                      <p:cBhvr>
                                        <p:cTn id="163" dur="1" fill="hold">
                                          <p:stCondLst>
                                            <p:cond delay="0"/>
                                          </p:stCondLst>
                                        </p:cTn>
                                        <p:tgtEl>
                                          <p:spTgt spid="438283"/>
                                        </p:tgtEl>
                                        <p:attrNameLst>
                                          <p:attrName>style.visibility</p:attrName>
                                        </p:attrNameLst>
                                      </p:cBhvr>
                                      <p:to>
                                        <p:strVal val="hidden"/>
                                      </p:to>
                                    </p:set>
                                  </p:childTnLst>
                                </p:cTn>
                              </p:par>
                              <p:par>
                                <p:cTn id="164" presetID="3" presetClass="exit" presetSubtype="0" fill="hold" grpId="1" nodeType="withEffect">
                                  <p:stCondLst>
                                    <p:cond delay="0"/>
                                  </p:stCondLst>
                                  <p:childTnLst>
                                    <p:set>
                                      <p:cBhvr>
                                        <p:cTn id="165" dur="1" fill="hold">
                                          <p:stCondLst>
                                            <p:cond delay="0"/>
                                          </p:stCondLst>
                                        </p:cTn>
                                        <p:tgtEl>
                                          <p:spTgt spid="438284"/>
                                        </p:tgtEl>
                                        <p:attrNameLst>
                                          <p:attrName>style.visibility</p:attrName>
                                        </p:attrNameLst>
                                      </p:cBhvr>
                                      <p:to>
                                        <p:strVal val="hidden"/>
                                      </p:to>
                                    </p:set>
                                  </p:childTnLst>
                                </p:cTn>
                              </p:par>
                              <p:par>
                                <p:cTn id="166" presetID="3" presetClass="exit" presetSubtype="0" fill="hold" grpId="1" nodeType="withEffect">
                                  <p:stCondLst>
                                    <p:cond delay="0"/>
                                  </p:stCondLst>
                                  <p:childTnLst>
                                    <p:set>
                                      <p:cBhvr>
                                        <p:cTn id="167" dur="1" fill="hold">
                                          <p:stCondLst>
                                            <p:cond delay="0"/>
                                          </p:stCondLst>
                                        </p:cTn>
                                        <p:tgtEl>
                                          <p:spTgt spid="438285"/>
                                        </p:tgtEl>
                                        <p:attrNameLst>
                                          <p:attrName>style.visibility</p:attrName>
                                        </p:attrNameLst>
                                      </p:cBhvr>
                                      <p:to>
                                        <p:strVal val="hidden"/>
                                      </p:to>
                                    </p:set>
                                  </p:childTnLst>
                                </p:cTn>
                              </p:par>
                            </p:childTnLst>
                          </p:cTn>
                        </p:par>
                      </p:childTnLst>
                    </p:cTn>
                  </p:par>
                </p:childTnLst>
              </p:cTn>
              <p:nextCondLst>
                <p:cond evt="onClick" delay="0">
                  <p:tgtEl>
                    <p:spTgt spid="438336"/>
                  </p:tgtEl>
                </p:cond>
              </p:nextCondLst>
            </p:seq>
            <p:seq concurrent="1" nextAc="seek">
              <p:cTn id="168" restart="whenNotActive" fill="hold" evtFilter="cancelBubble" nodeType="interactiveSeq">
                <p:stCondLst>
                  <p:cond evt="onClick" delay="0">
                    <p:tgtEl>
                      <p:spTgt spid="78"/>
                    </p:tgtEl>
                  </p:cond>
                </p:stCondLst>
                <p:endSync evt="end" delay="0">
                  <p:rtn val="all"/>
                </p:endSync>
                <p:childTnLst>
                  <p:par>
                    <p:cTn id="169" fill="hold">
                      <p:stCondLst>
                        <p:cond delay="0"/>
                      </p:stCondLst>
                      <p:childTnLst>
                        <p:par>
                          <p:cTn id="170" fill="hold">
                            <p:stCondLst>
                              <p:cond delay="0"/>
                            </p:stCondLst>
                            <p:childTnLst>
                              <p:par>
                                <p:cTn id="171" presetID="10" presetClass="exit" presetSubtype="0" fill="hold" grpId="0" nodeType="afterEffect">
                                  <p:stCondLst>
                                    <p:cond delay="0"/>
                                  </p:stCondLst>
                                  <p:iterate type="lt">
                                    <p:tmPct val="0"/>
                                  </p:iterate>
                                  <p:childTnLst>
                                    <p:animEffect transition="out" filter="fade">
                                      <p:cBhvr>
                                        <p:cTn id="172" dur="500"/>
                                        <p:tgtEl>
                                          <p:spTgt spid="438335">
                                            <p:txEl>
                                              <p:pRg st="0" end="0"/>
                                            </p:txEl>
                                          </p:spTgt>
                                        </p:tgtEl>
                                      </p:cBhvr>
                                    </p:animEffect>
                                    <p:set>
                                      <p:cBhvr>
                                        <p:cTn id="173" dur="1" fill="hold">
                                          <p:stCondLst>
                                            <p:cond delay="499"/>
                                          </p:stCondLst>
                                        </p:cTn>
                                        <p:tgtEl>
                                          <p:spTgt spid="438335">
                                            <p:txEl>
                                              <p:pRg st="0" end="0"/>
                                            </p:txEl>
                                          </p:spTgt>
                                        </p:tgtEl>
                                        <p:attrNameLst>
                                          <p:attrName>style.visibility</p:attrName>
                                        </p:attrNameLst>
                                      </p:cBhvr>
                                      <p:to>
                                        <p:strVal val="hidden"/>
                                      </p:to>
                                    </p:set>
                                  </p:childTnLst>
                                </p:cTn>
                              </p:par>
                            </p:childTnLst>
                          </p:cTn>
                        </p:par>
                        <p:par>
                          <p:cTn id="174" fill="hold">
                            <p:stCondLst>
                              <p:cond delay="500"/>
                            </p:stCondLst>
                            <p:childTnLst>
                              <p:par>
                                <p:cTn id="175" presetID="10" presetClass="exit" presetSubtype="0" fill="hold" grpId="0" nodeType="afterEffect">
                                  <p:stCondLst>
                                    <p:cond delay="0"/>
                                  </p:stCondLst>
                                  <p:iterate type="lt">
                                    <p:tmPct val="0"/>
                                  </p:iterate>
                                  <p:childTnLst>
                                    <p:animEffect transition="out" filter="fade">
                                      <p:cBhvr>
                                        <p:cTn id="176" dur="500"/>
                                        <p:tgtEl>
                                          <p:spTgt spid="438335">
                                            <p:bg/>
                                          </p:spTgt>
                                        </p:tgtEl>
                                      </p:cBhvr>
                                    </p:animEffect>
                                    <p:set>
                                      <p:cBhvr>
                                        <p:cTn id="177" dur="1" fill="hold">
                                          <p:stCondLst>
                                            <p:cond delay="499"/>
                                          </p:stCondLst>
                                        </p:cTn>
                                        <p:tgtEl>
                                          <p:spTgt spid="438335">
                                            <p:bg/>
                                          </p:spTgt>
                                        </p:tgtEl>
                                        <p:attrNameLst>
                                          <p:attrName>style.visibility</p:attrName>
                                        </p:attrNameLst>
                                      </p:cBhvr>
                                      <p:to>
                                        <p:strVal val="hidden"/>
                                      </p:to>
                                    </p:set>
                                  </p:childTnLst>
                                </p:cTn>
                              </p:par>
                            </p:childTnLst>
                          </p:cTn>
                        </p:par>
                      </p:childTnLst>
                    </p:cTn>
                  </p:par>
                </p:childTnLst>
              </p:cTn>
              <p:nextCondLst>
                <p:cond evt="onClick" delay="0">
                  <p:tgtEl>
                    <p:spTgt spid="78"/>
                  </p:tgtEl>
                </p:cond>
              </p:nextCondLst>
            </p:seq>
          </p:childTnLst>
        </p:cTn>
      </p:par>
    </p:tnLst>
    <p:bldLst>
      <p:bldP spid="438275" grpId="0" animBg="1"/>
      <p:bldP spid="438276" grpId="0" animBg="1"/>
      <p:bldP spid="438277" grpId="0" animBg="1"/>
      <p:bldP spid="438278" grpId="0" animBg="1"/>
      <p:bldP spid="438279" grpId="0" animBg="1"/>
      <p:bldP spid="438283" grpId="0" animBg="1"/>
      <p:bldP spid="438283" grpId="1" animBg="1"/>
      <p:bldP spid="438284" grpId="0" animBg="1"/>
      <p:bldP spid="438284" grpId="1" animBg="1"/>
      <p:bldP spid="438285" grpId="0" animBg="1"/>
      <p:bldP spid="438285" grpId="1" animBg="1"/>
      <p:bldP spid="438286" grpId="0" animBg="1"/>
      <p:bldP spid="438286" grpId="1" animBg="1"/>
      <p:bldP spid="438287" grpId="0" animBg="1"/>
      <p:bldP spid="438287" grpId="1" animBg="1"/>
      <p:bldP spid="438287" grpId="2" animBg="1"/>
      <p:bldP spid="438288" grpId="0" animBg="1"/>
      <p:bldP spid="438288" grpId="1" animBg="1"/>
      <p:bldP spid="438289" grpId="0" animBg="1"/>
      <p:bldP spid="438290" grpId="0" animBg="1"/>
      <p:bldP spid="438291" grpId="0" animBg="1"/>
      <p:bldP spid="438292" grpId="0" animBg="1"/>
      <p:bldP spid="438293" grpId="0" animBg="1"/>
      <p:bldP spid="438335" grpId="0" build="allAtOnce" animBg="1" autoUpdateAnimBg="0"/>
      <p:bldP spid="438335" grpId="1" build="allAtOnce" animBg="1" autoUpdateAnimBg="0"/>
      <p:bldP spid="438335" grpId="2" build="allAtOnce" animBg="1" autoUpdateAnimBg="0"/>
      <p:bldP spid="438335" grpId="3" build="allAtOnce" autoUpdateAnimBg="0"/>
      <p:bldP spid="438335" grpId="4" build="allAtOnce" autoUpdateAnimBg="0"/>
      <p:bldP spid="438335" grpId="5" build="allAtOnce"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 name="Picture 110"/>
          <p:cNvPicPr>
            <a:picLocks/>
          </p:cNvPicPr>
          <p:nvPr/>
        </p:nvPicPr>
        <p:blipFill>
          <a:blip r:embed="rId6">
            <a:extLst>
              <a:ext uri="{28A0092B-C50C-407E-A947-70E740481C1C}">
                <a14:useLocalDpi xmlns:a14="http://schemas.microsoft.com/office/drawing/2010/main" val="0"/>
              </a:ext>
            </a:extLst>
          </a:blip>
          <a:stretch>
            <a:fillRect/>
          </a:stretch>
        </p:blipFill>
        <p:spPr>
          <a:xfrm>
            <a:off x="786384" y="1417320"/>
            <a:ext cx="7598664" cy="4187952"/>
          </a:xfrm>
          <a:prstGeom prst="rect">
            <a:avLst/>
          </a:prstGeom>
        </p:spPr>
      </p:pic>
      <p:sp>
        <p:nvSpPr>
          <p:cNvPr id="438274" name="Oval 2"/>
          <p:cNvSpPr>
            <a:spLocks noChangeArrowheads="1"/>
          </p:cNvSpPr>
          <p:nvPr/>
        </p:nvSpPr>
        <p:spPr bwMode="auto">
          <a:xfrm>
            <a:off x="8537575" y="6302375"/>
            <a:ext cx="457200" cy="457200"/>
          </a:xfrm>
          <a:prstGeom prst="ellipse">
            <a:avLst/>
          </a:prstGeom>
          <a:gradFill rotWithShape="1">
            <a:gsLst>
              <a:gs pos="0">
                <a:srgbClr val="FF0000">
                  <a:alpha val="50000"/>
                </a:srgbClr>
              </a:gs>
              <a:gs pos="100000">
                <a:srgbClr val="FF0000">
                  <a:gamma/>
                  <a:shade val="6275"/>
                  <a:invGamma/>
                </a:srgbClr>
              </a:gs>
            </a:gsLst>
            <a:path path="shape">
              <a:fillToRect l="50000" t="50000" r="50000" b="50000"/>
            </a:path>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275" name="Rectangle 3" descr="Small grid">
            <a:hlinkClick r:id="" action="ppaction://macro?name=Score_1"/>
          </p:cNvPr>
          <p:cNvSpPr>
            <a:spLocks noChangeAspect="1" noChangeArrowheads="1"/>
          </p:cNvSpPr>
          <p:nvPr/>
        </p:nvSpPr>
        <p:spPr bwMode="auto">
          <a:xfrm>
            <a:off x="3654425" y="152876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76" name="Rectangle 4" descr="Small grid">
            <a:hlinkClick r:id="" action="ppaction://macro?name=Score_2"/>
          </p:cNvPr>
          <p:cNvSpPr>
            <a:spLocks noChangeAspect="1" noChangeArrowheads="1"/>
          </p:cNvSpPr>
          <p:nvPr/>
        </p:nvSpPr>
        <p:spPr bwMode="auto">
          <a:xfrm>
            <a:off x="3654425" y="256381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77" name="Rectangle 5" descr="Small grid">
            <a:hlinkClick r:id="" action="ppaction://macro?name=Score_3"/>
          </p:cNvPr>
          <p:cNvSpPr>
            <a:spLocks noChangeAspect="1" noChangeArrowheads="1"/>
          </p:cNvSpPr>
          <p:nvPr/>
        </p:nvSpPr>
        <p:spPr bwMode="auto">
          <a:xfrm>
            <a:off x="3654425" y="359251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78" name="Rectangle 6" descr="Small grid">
            <a:hlinkClick r:id="" action="ppaction://macro?name=Score_4"/>
          </p:cNvPr>
          <p:cNvSpPr>
            <a:spLocks noChangeAspect="1" noChangeArrowheads="1"/>
          </p:cNvSpPr>
          <p:nvPr/>
        </p:nvSpPr>
        <p:spPr bwMode="auto">
          <a:xfrm>
            <a:off x="3654425" y="4630738"/>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79" name="Rectangle 7" descr="Small grid">
            <a:hlinkClick r:id="" action="ppaction://macro?name=Score_5"/>
          </p:cNvPr>
          <p:cNvSpPr>
            <a:spLocks noChangeArrowheads="1"/>
          </p:cNvSpPr>
          <p:nvPr/>
        </p:nvSpPr>
        <p:spPr bwMode="auto">
          <a:xfrm>
            <a:off x="7426325" y="152876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80" name="Rectangle 8" descr="Small grid">
            <a:hlinkClick r:id="" action="ppaction://macro?name=Score_6"/>
          </p:cNvPr>
          <p:cNvSpPr>
            <a:spLocks noChangeAspect="1" noChangeArrowheads="1"/>
          </p:cNvSpPr>
          <p:nvPr/>
        </p:nvSpPr>
        <p:spPr bwMode="auto">
          <a:xfrm>
            <a:off x="7426325" y="256381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83" name="WordArt 11"/>
          <p:cNvSpPr>
            <a:spLocks noChangeArrowheads="1" noChangeShapeType="1" noTextEdit="1"/>
          </p:cNvSpPr>
          <p:nvPr/>
        </p:nvSpPr>
        <p:spPr bwMode="auto">
          <a:xfrm>
            <a:off x="7613650" y="171450"/>
            <a:ext cx="423863"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4" name="WordArt 12"/>
          <p:cNvSpPr>
            <a:spLocks noChangeArrowheads="1" noChangeShapeType="1" noTextEdit="1"/>
          </p:cNvSpPr>
          <p:nvPr/>
        </p:nvSpPr>
        <p:spPr bwMode="auto">
          <a:xfrm>
            <a:off x="8086725" y="171450"/>
            <a:ext cx="423863"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5" name="WordArt 13"/>
          <p:cNvSpPr>
            <a:spLocks noChangeArrowheads="1" noChangeShapeType="1" noTextEdit="1"/>
          </p:cNvSpPr>
          <p:nvPr/>
        </p:nvSpPr>
        <p:spPr bwMode="auto">
          <a:xfrm>
            <a:off x="8561388" y="171450"/>
            <a:ext cx="423862"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6" name="WordArt 14"/>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a:ln w="25400">
                  <a:solidFill>
                    <a:schemeClr val="tx1"/>
                  </a:solidFill>
                  <a:miter lim="800000"/>
                  <a:headEnd/>
                  <a:tailEnd/>
                </a:ln>
                <a:solidFill>
                  <a:srgbClr val="FF0000">
                    <a:alpha val="34000"/>
                  </a:srgbClr>
                </a:solidFill>
                <a:effectLst/>
                <a:latin typeface="Arial Black"/>
              </a:rPr>
              <a:t>X</a:t>
            </a:r>
          </a:p>
        </p:txBody>
      </p:sp>
      <p:sp>
        <p:nvSpPr>
          <p:cNvPr id="438287" name="WordArt 15"/>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a:ln w="25400">
                  <a:solidFill>
                    <a:schemeClr val="tx1"/>
                  </a:solidFill>
                  <a:miter lim="800000"/>
                  <a:headEnd/>
                  <a:tailEnd/>
                </a:ln>
                <a:solidFill>
                  <a:srgbClr val="FF0000">
                    <a:alpha val="34000"/>
                  </a:srgbClr>
                </a:solidFill>
                <a:effectLst/>
                <a:latin typeface="Arial Black"/>
              </a:rPr>
              <a:t>X</a:t>
            </a:r>
          </a:p>
        </p:txBody>
      </p:sp>
      <p:sp>
        <p:nvSpPr>
          <p:cNvPr id="438288" name="WordArt 16"/>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dirty="0">
                <a:ln w="25400">
                  <a:solidFill>
                    <a:schemeClr val="tx1"/>
                  </a:solidFill>
                  <a:miter lim="800000"/>
                  <a:headEnd/>
                  <a:tailEnd/>
                </a:ln>
                <a:solidFill>
                  <a:srgbClr val="FF0000">
                    <a:alpha val="34000"/>
                  </a:srgbClr>
                </a:solidFill>
                <a:effectLst/>
                <a:latin typeface="Arial Black"/>
              </a:rPr>
              <a:t>X</a:t>
            </a:r>
          </a:p>
        </p:txBody>
      </p:sp>
      <p:sp>
        <p:nvSpPr>
          <p:cNvPr id="438289" name="Rectangle 17" descr="Small grid"/>
          <p:cNvSpPr>
            <a:spLocks noChangeArrowheads="1"/>
          </p:cNvSpPr>
          <p:nvPr/>
        </p:nvSpPr>
        <p:spPr bwMode="auto">
          <a:xfrm>
            <a:off x="898525" y="152876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1</a:t>
            </a:r>
          </a:p>
        </p:txBody>
      </p:sp>
      <p:sp>
        <p:nvSpPr>
          <p:cNvPr id="438290" name="Rectangle 18" descr="Small grid"/>
          <p:cNvSpPr>
            <a:spLocks noChangeAspect="1" noChangeArrowheads="1"/>
          </p:cNvSpPr>
          <p:nvPr/>
        </p:nvSpPr>
        <p:spPr bwMode="auto">
          <a:xfrm>
            <a:off x="898525" y="256381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2</a:t>
            </a:r>
          </a:p>
        </p:txBody>
      </p:sp>
      <p:sp>
        <p:nvSpPr>
          <p:cNvPr id="438291" name="Rectangle 19" descr="Small grid"/>
          <p:cNvSpPr>
            <a:spLocks noChangeAspect="1" noChangeArrowheads="1"/>
          </p:cNvSpPr>
          <p:nvPr/>
        </p:nvSpPr>
        <p:spPr bwMode="auto">
          <a:xfrm>
            <a:off x="898525" y="359251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3</a:t>
            </a:r>
          </a:p>
        </p:txBody>
      </p:sp>
      <p:sp>
        <p:nvSpPr>
          <p:cNvPr id="438292" name="Rectangle 20" descr="Small grid"/>
          <p:cNvSpPr>
            <a:spLocks noChangeAspect="1" noChangeArrowheads="1"/>
          </p:cNvSpPr>
          <p:nvPr/>
        </p:nvSpPr>
        <p:spPr bwMode="auto">
          <a:xfrm>
            <a:off x="898525" y="4630738"/>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4</a:t>
            </a:r>
          </a:p>
        </p:txBody>
      </p:sp>
      <p:sp>
        <p:nvSpPr>
          <p:cNvPr id="438293" name="Rectangle 21" descr="Small grid"/>
          <p:cNvSpPr>
            <a:spLocks noChangeAspect="1" noChangeArrowheads="1"/>
          </p:cNvSpPr>
          <p:nvPr/>
        </p:nvSpPr>
        <p:spPr bwMode="auto">
          <a:xfrm>
            <a:off x="4670425" y="152876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5</a:t>
            </a:r>
          </a:p>
        </p:txBody>
      </p:sp>
      <p:sp>
        <p:nvSpPr>
          <p:cNvPr id="438294" name="Rectangle 22" descr="Small grid"/>
          <p:cNvSpPr>
            <a:spLocks noChangeAspect="1" noChangeArrowheads="1"/>
          </p:cNvSpPr>
          <p:nvPr/>
        </p:nvSpPr>
        <p:spPr bwMode="auto">
          <a:xfrm>
            <a:off x="4670425" y="256381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6</a:t>
            </a:r>
          </a:p>
        </p:txBody>
      </p:sp>
      <p:pic>
        <p:nvPicPr>
          <p:cNvPr id="438297" name="Picture 25" descr="1">
            <a:hlinkClick r:id="" action="ppaction://macro?name=Score_1"/>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2800" y="2782888"/>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299" name="Picture 27" descr="6">
            <a:hlinkClick r:id="" action="ppaction://macro?name=Score_6"/>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469938" y="3824288"/>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0" name="Picture 28" descr="5">
            <a:hlinkClick r:id="" action="ppaction://macro?name=Score_5"/>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469938" y="2782888"/>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1" name="Picture 29" descr="4">
            <a:hlinkClick r:id="" action="ppaction://macro?name=Score_4"/>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702800" y="5895975"/>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2" name="Picture 30" descr="3">
            <a:hlinkClick r:id="" action="ppaction://macro?name=Score_3"/>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702800" y="4857750"/>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3" name="Picture 31" descr="2">
            <a:hlinkClick r:id="" action="ppaction://macro?name=Score_2"/>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702800" y="3824288"/>
            <a:ext cx="3705225" cy="962025"/>
          </a:xfrm>
          <a:prstGeom prst="rect">
            <a:avLst/>
          </a:prstGeom>
          <a:noFill/>
          <a:extLst>
            <a:ext uri="{909E8E84-426E-40DD-AFC4-6F175D3DCCD1}">
              <a14:hiddenFill xmlns:a14="http://schemas.microsoft.com/office/drawing/2010/main">
                <a:solidFill>
                  <a:srgbClr val="FFFFFF"/>
                </a:solidFill>
              </a14:hiddenFill>
            </a:ext>
          </a:extLst>
        </p:spPr>
      </p:pic>
      <p:grpSp>
        <p:nvGrpSpPr>
          <p:cNvPr id="438305" name="Group 33"/>
          <p:cNvGrpSpPr>
            <a:grpSpLocks/>
          </p:cNvGrpSpPr>
          <p:nvPr/>
        </p:nvGrpSpPr>
        <p:grpSpPr bwMode="auto">
          <a:xfrm>
            <a:off x="9836150" y="-57150"/>
            <a:ext cx="7715250" cy="2333625"/>
            <a:chOff x="6192" y="-276"/>
            <a:chExt cx="4860" cy="1470"/>
          </a:xfrm>
        </p:grpSpPr>
        <p:grpSp>
          <p:nvGrpSpPr>
            <p:cNvPr id="438306" name="Group 34"/>
            <p:cNvGrpSpPr>
              <a:grpSpLocks/>
            </p:cNvGrpSpPr>
            <p:nvPr/>
          </p:nvGrpSpPr>
          <p:grpSpPr bwMode="auto">
            <a:xfrm>
              <a:off x="6192" y="-276"/>
              <a:ext cx="1404" cy="1470"/>
              <a:chOff x="6192" y="-276"/>
              <a:chExt cx="1404" cy="1470"/>
            </a:xfrm>
          </p:grpSpPr>
          <p:sp>
            <p:nvSpPr>
              <p:cNvPr id="438307" name="WordArt 35"/>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08" name="AutoShape 36"/>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09" name="AutoShape 37"/>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10" name="Group 38"/>
            <p:cNvGrpSpPr>
              <a:grpSpLocks/>
            </p:cNvGrpSpPr>
            <p:nvPr/>
          </p:nvGrpSpPr>
          <p:grpSpPr bwMode="auto">
            <a:xfrm>
              <a:off x="7920" y="-276"/>
              <a:ext cx="1404" cy="1470"/>
              <a:chOff x="6192" y="-276"/>
              <a:chExt cx="1404" cy="1470"/>
            </a:xfrm>
          </p:grpSpPr>
          <p:sp>
            <p:nvSpPr>
              <p:cNvPr id="438311" name="WordArt 39"/>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12" name="AutoShape 40"/>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13" name="AutoShape 41"/>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14" name="Group 42"/>
            <p:cNvGrpSpPr>
              <a:grpSpLocks/>
            </p:cNvGrpSpPr>
            <p:nvPr/>
          </p:nvGrpSpPr>
          <p:grpSpPr bwMode="auto">
            <a:xfrm>
              <a:off x="9648" y="-276"/>
              <a:ext cx="1404" cy="1470"/>
              <a:chOff x="6192" y="-276"/>
              <a:chExt cx="1404" cy="1470"/>
            </a:xfrm>
          </p:grpSpPr>
          <p:sp>
            <p:nvSpPr>
              <p:cNvPr id="438315" name="WordArt 43"/>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16" name="AutoShape 44"/>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17" name="AutoShape 45"/>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438318" name="Group 46"/>
          <p:cNvGrpSpPr>
            <a:grpSpLocks/>
          </p:cNvGrpSpPr>
          <p:nvPr/>
        </p:nvGrpSpPr>
        <p:grpSpPr bwMode="auto">
          <a:xfrm>
            <a:off x="9839325" y="-57150"/>
            <a:ext cx="4972050" cy="2333625"/>
            <a:chOff x="6146" y="-2208"/>
            <a:chExt cx="3132" cy="1470"/>
          </a:xfrm>
        </p:grpSpPr>
        <p:grpSp>
          <p:nvGrpSpPr>
            <p:cNvPr id="438319" name="Group 47"/>
            <p:cNvGrpSpPr>
              <a:grpSpLocks/>
            </p:cNvGrpSpPr>
            <p:nvPr/>
          </p:nvGrpSpPr>
          <p:grpSpPr bwMode="auto">
            <a:xfrm>
              <a:off x="6146" y="-2208"/>
              <a:ext cx="1404" cy="1470"/>
              <a:chOff x="6192" y="-276"/>
              <a:chExt cx="1404" cy="1470"/>
            </a:xfrm>
          </p:grpSpPr>
          <p:sp>
            <p:nvSpPr>
              <p:cNvPr id="438320" name="WordArt 48"/>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1" name="AutoShape 49"/>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22" name="AutoShape 50"/>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23" name="Group 51"/>
            <p:cNvGrpSpPr>
              <a:grpSpLocks/>
            </p:cNvGrpSpPr>
            <p:nvPr/>
          </p:nvGrpSpPr>
          <p:grpSpPr bwMode="auto">
            <a:xfrm>
              <a:off x="7874" y="-2208"/>
              <a:ext cx="1404" cy="1470"/>
              <a:chOff x="6192" y="-276"/>
              <a:chExt cx="1404" cy="1470"/>
            </a:xfrm>
          </p:grpSpPr>
          <p:sp>
            <p:nvSpPr>
              <p:cNvPr id="438324" name="WordArt 52"/>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5" name="AutoShape 53"/>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26" name="AutoShape 54"/>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438327" name="Group 55"/>
          <p:cNvGrpSpPr>
            <a:grpSpLocks/>
          </p:cNvGrpSpPr>
          <p:nvPr/>
        </p:nvGrpSpPr>
        <p:grpSpPr bwMode="auto">
          <a:xfrm>
            <a:off x="9836150" y="-57150"/>
            <a:ext cx="2228850" cy="2333625"/>
            <a:chOff x="6192" y="-276"/>
            <a:chExt cx="1404" cy="1470"/>
          </a:xfrm>
        </p:grpSpPr>
        <p:sp>
          <p:nvSpPr>
            <p:cNvPr id="438328" name="WordArt 56"/>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9" name="AutoShape 57"/>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30" name="AutoShape 58"/>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38331" name="Picture 59">
            <a:hlinkClick r:id="" action="ppaction://macro?name=Begin_Round"/>
          </p:cNvPr>
          <p:cNvPicPr>
            <a:picLocks noChangeAspect="1" noChangeArrowheads="1"/>
          </p:cNvPicPr>
          <p:nvPr/>
        </p:nvPicPr>
        <p:blipFill>
          <a:blip r:embed="rId13">
            <a:extLst>
              <a:ext uri="{28A0092B-C50C-407E-A947-70E740481C1C}">
                <a14:useLocalDpi xmlns:a14="http://schemas.microsoft.com/office/drawing/2010/main" val="0"/>
              </a:ext>
            </a:extLst>
          </a:blip>
          <a:stretch>
            <a:fillRect/>
          </a:stretch>
        </p:blipFill>
        <p:spPr bwMode="auto">
          <a:xfrm>
            <a:off x="1362075" y="6355556"/>
            <a:ext cx="952500" cy="357187"/>
          </a:xfrm>
          <a:prstGeom prst="rect">
            <a:avLst/>
          </a:prstGeom>
          <a:noFill/>
          <a:extLst>
            <a:ext uri="{909E8E84-426E-40DD-AFC4-6F175D3DCCD1}">
              <a14:hiddenFill xmlns:a14="http://schemas.microsoft.com/office/drawing/2010/main">
                <a:solidFill>
                  <a:srgbClr val="FFFFFF"/>
                </a:solidFill>
              </a14:hiddenFill>
            </a:ext>
          </a:extLst>
        </p:spPr>
      </p:pic>
      <p:sp>
        <p:nvSpPr>
          <p:cNvPr id="438336" name="Rectangle 64"/>
          <p:cNvSpPr>
            <a:spLocks noChangeArrowheads="1"/>
          </p:cNvSpPr>
          <p:nvPr/>
        </p:nvSpPr>
        <p:spPr bwMode="auto">
          <a:xfrm>
            <a:off x="7453313" y="0"/>
            <a:ext cx="1690687" cy="685800"/>
          </a:xfrm>
          <a:prstGeom prst="rect">
            <a:avLst/>
          </a:prstGeom>
          <a:solidFill>
            <a:schemeClr val="accent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438337" name="Group 65"/>
          <p:cNvGrpSpPr>
            <a:grpSpLocks/>
          </p:cNvGrpSpPr>
          <p:nvPr/>
        </p:nvGrpSpPr>
        <p:grpSpPr bwMode="auto">
          <a:xfrm>
            <a:off x="6394450" y="6324600"/>
            <a:ext cx="2139950" cy="533400"/>
            <a:chOff x="4028" y="3984"/>
            <a:chExt cx="1348" cy="336"/>
          </a:xfrm>
        </p:grpSpPr>
        <p:sp>
          <p:nvSpPr>
            <p:cNvPr id="438338" name="AutoShape 66">
              <a:hlinkClick r:id="" action="ppaction://noaction" highlightClick="1">
                <a:snd r:embed="rId14" name="cheering1.wav"/>
              </a:hlinkClick>
            </p:cNvPr>
            <p:cNvSpPr>
              <a:spLocks noChangeArrowheads="1"/>
            </p:cNvSpPr>
            <p:nvPr/>
          </p:nvSpPr>
          <p:spPr bwMode="auto">
            <a:xfrm>
              <a:off x="4536" y="3984"/>
              <a:ext cx="230" cy="230"/>
            </a:xfrm>
            <a:prstGeom prst="actionButtonSound">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39" name="AutoShape 67">
              <a:hlinkClick r:id="" action="ppaction://noaction" highlightClick="1">
                <a:snd r:embed="rId15" name="tpirhorns.wav"/>
              </a:hlinkClick>
            </p:cNvPr>
            <p:cNvSpPr>
              <a:spLocks noChangeArrowheads="1"/>
            </p:cNvSpPr>
            <p:nvPr/>
          </p:nvSpPr>
          <p:spPr bwMode="auto">
            <a:xfrm>
              <a:off x="4269" y="3984"/>
              <a:ext cx="230" cy="230"/>
            </a:xfrm>
            <a:prstGeom prst="actionButtonSound">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0" name="AutoShape 68">
              <a:hlinkClick r:id="" action="ppaction://noaction" highlightClick="1" endSnd="1"/>
            </p:cNvPr>
            <p:cNvSpPr>
              <a:spLocks noChangeArrowheads="1"/>
            </p:cNvSpPr>
            <p:nvPr/>
          </p:nvSpPr>
          <p:spPr bwMode="auto">
            <a:xfrm>
              <a:off x="5050" y="3984"/>
              <a:ext cx="230" cy="230"/>
            </a:xfrm>
            <a:prstGeom prst="actionButtonSound">
              <a:avLst/>
            </a:prstGeom>
            <a:solidFill>
              <a:srgbClr val="F6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1" name="Text Box 69"/>
            <p:cNvSpPr txBox="1">
              <a:spLocks noChangeArrowheads="1"/>
            </p:cNvSpPr>
            <p:nvPr/>
          </p:nvSpPr>
          <p:spPr bwMode="auto">
            <a:xfrm>
              <a:off x="4508"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Cheer</a:t>
              </a:r>
            </a:p>
          </p:txBody>
        </p:sp>
        <p:sp>
          <p:nvSpPr>
            <p:cNvPr id="438342" name="Text Box 70"/>
            <p:cNvSpPr txBox="1">
              <a:spLocks noChangeArrowheads="1"/>
            </p:cNvSpPr>
            <p:nvPr/>
          </p:nvSpPr>
          <p:spPr bwMode="auto">
            <a:xfrm>
              <a:off x="5007" y="4185"/>
              <a:ext cx="369"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Silence</a:t>
              </a:r>
            </a:p>
          </p:txBody>
        </p:sp>
        <p:sp>
          <p:nvSpPr>
            <p:cNvPr id="438343" name="Text Box 71"/>
            <p:cNvSpPr txBox="1">
              <a:spLocks noChangeArrowheads="1"/>
            </p:cNvSpPr>
            <p:nvPr/>
          </p:nvSpPr>
          <p:spPr bwMode="auto">
            <a:xfrm>
              <a:off x="4253"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Lose</a:t>
              </a:r>
            </a:p>
          </p:txBody>
        </p:sp>
        <p:sp>
          <p:nvSpPr>
            <p:cNvPr id="438344" name="AutoShape 72">
              <a:hlinkClick r:id="" action="ppaction://noaction" highlightClick="1">
                <a:snd r:embed="rId16" name="TV Theme -  Family Feud short.wav"/>
              </a:hlinkClick>
            </p:cNvPr>
            <p:cNvSpPr>
              <a:spLocks noChangeArrowheads="1"/>
            </p:cNvSpPr>
            <p:nvPr/>
          </p:nvSpPr>
          <p:spPr bwMode="auto">
            <a:xfrm>
              <a:off x="4029" y="3984"/>
              <a:ext cx="230" cy="230"/>
            </a:xfrm>
            <a:prstGeom prst="actionButtonSound">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5" name="Text Box 73"/>
            <p:cNvSpPr txBox="1">
              <a:spLocks noChangeArrowheads="1"/>
            </p:cNvSpPr>
            <p:nvPr/>
          </p:nvSpPr>
          <p:spPr bwMode="auto">
            <a:xfrm>
              <a:off x="4028"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Win</a:t>
              </a:r>
            </a:p>
          </p:txBody>
        </p:sp>
        <p:sp>
          <p:nvSpPr>
            <p:cNvPr id="438346" name="AutoShape 74">
              <a:hlinkClick r:id="" action="ppaction://noaction" highlightClick="1">
                <a:snd r:embed="rId17" name="boo3.wav"/>
              </a:hlinkClick>
            </p:cNvPr>
            <p:cNvSpPr>
              <a:spLocks noChangeArrowheads="1"/>
            </p:cNvSpPr>
            <p:nvPr/>
          </p:nvSpPr>
          <p:spPr bwMode="auto">
            <a:xfrm>
              <a:off x="4776" y="3984"/>
              <a:ext cx="230" cy="230"/>
            </a:xfrm>
            <a:prstGeom prst="actionButtonSound">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7" name="Text Box 75"/>
            <p:cNvSpPr txBox="1">
              <a:spLocks noChangeArrowheads="1"/>
            </p:cNvSpPr>
            <p:nvPr/>
          </p:nvSpPr>
          <p:spPr bwMode="auto">
            <a:xfrm>
              <a:off x="4771"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Boo</a:t>
              </a:r>
            </a:p>
          </p:txBody>
        </p:sp>
      </p:grpSp>
      <p:sp>
        <p:nvSpPr>
          <p:cNvPr id="438348" name="Text Box 76"/>
          <p:cNvSpPr txBox="1">
            <a:spLocks noChangeArrowheads="1"/>
          </p:cNvSpPr>
          <p:nvPr/>
        </p:nvSpPr>
        <p:spPr bwMode="auto">
          <a:xfrm>
            <a:off x="152400" y="106363"/>
            <a:ext cx="19970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3200" dirty="0">
                <a:solidFill>
                  <a:schemeClr val="bg1"/>
                </a:solidFill>
                <a:effectLst>
                  <a:outerShdw blurRad="38100" dist="38100" dir="2700000" algn="tl">
                    <a:srgbClr val="000000"/>
                  </a:outerShdw>
                </a:effectLst>
                <a:latin typeface="Swis721 Hv BT" pitchFamily="34" charset="0"/>
              </a:rPr>
              <a:t>Round 6</a:t>
            </a:r>
          </a:p>
        </p:txBody>
      </p:sp>
      <p:sp>
        <p:nvSpPr>
          <p:cNvPr id="438335" name="Rectangle 63"/>
          <p:cNvSpPr>
            <a:spLocks noChangeArrowheads="1"/>
          </p:cNvSpPr>
          <p:nvPr/>
        </p:nvSpPr>
        <p:spPr bwMode="auto">
          <a:xfrm>
            <a:off x="9688513" y="-1447800"/>
            <a:ext cx="7472362" cy="4191016"/>
          </a:xfrm>
          <a:prstGeom prst="rect">
            <a:avLst/>
          </a:prstGeom>
          <a:gradFill rotWithShape="0">
            <a:gsLst>
              <a:gs pos="0">
                <a:srgbClr val="FFFFFF">
                  <a:gamma/>
                  <a:shade val="46275"/>
                  <a:invGamma/>
                </a:srgbClr>
              </a:gs>
              <a:gs pos="50000">
                <a:srgbClr val="FFFFFF">
                  <a:alpha val="70000"/>
                </a:srgbClr>
              </a:gs>
              <a:gs pos="100000">
                <a:srgbClr val="FFFFFF">
                  <a:gamma/>
                  <a:shade val="46275"/>
                  <a:invGamma/>
                </a:srgbClr>
              </a:gs>
            </a:gsLst>
            <a:lin ang="2700000" scaled="1"/>
          </a:gra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normAutofit/>
          </a:bodyPr>
          <a:lstStyle/>
          <a:p>
            <a:pPr algn="ctr"/>
            <a:r>
              <a:rPr lang="en-US" altLang="en-US" sz="4400" b="1" dirty="0">
                <a:effectLst>
                  <a:outerShdw blurRad="38100" dist="38100" dir="2700000" algn="tl">
                    <a:srgbClr val="C0C0C0"/>
                  </a:outerShdw>
                </a:effectLst>
              </a:rPr>
              <a:t>Question</a:t>
            </a:r>
          </a:p>
        </p:txBody>
      </p:sp>
      <p:pic>
        <p:nvPicPr>
          <p:cNvPr id="78" name="Picture 100">
            <a:hlinkClick r:id="" action="ppaction://macro?name=Begin_Round"/>
          </p:cNvPr>
          <p:cNvPicPr>
            <a:picLocks noChangeAspect="1" noChangeArrowheads="1"/>
          </p:cNvPicPr>
          <p:nvPr/>
        </p:nvPicPr>
        <p:blipFill>
          <a:blip r:embed="rId18">
            <a:extLst>
              <a:ext uri="{28A0092B-C50C-407E-A947-70E740481C1C}">
                <a14:useLocalDpi xmlns:a14="http://schemas.microsoft.com/office/drawing/2010/main" val="0"/>
              </a:ext>
            </a:extLst>
          </a:blip>
          <a:stretch>
            <a:fillRect/>
          </a:stretch>
        </p:blipFill>
        <p:spPr bwMode="auto">
          <a:xfrm>
            <a:off x="2552700" y="6355556"/>
            <a:ext cx="952500" cy="357187"/>
          </a:xfrm>
          <a:prstGeom prst="rect">
            <a:avLst/>
          </a:prstGeom>
          <a:noFill/>
          <a:extLst>
            <a:ext uri="{909E8E84-426E-40DD-AFC4-6F175D3DCCD1}">
              <a14:hiddenFill xmlns:a14="http://schemas.microsoft.com/office/drawing/2010/main">
                <a:solidFill>
                  <a:srgbClr val="FFFFFF"/>
                </a:solidFill>
              </a14:hiddenFill>
            </a:ext>
          </a:extLst>
        </p:spPr>
      </p:pic>
      <p:grpSp>
        <p:nvGrpSpPr>
          <p:cNvPr id="438332" name="Group 60"/>
          <p:cNvGrpSpPr>
            <a:grpSpLocks/>
          </p:cNvGrpSpPr>
          <p:nvPr/>
        </p:nvGrpSpPr>
        <p:grpSpPr bwMode="auto">
          <a:xfrm>
            <a:off x="9688513" y="2743216"/>
            <a:ext cx="7472362" cy="4113198"/>
            <a:chOff x="-4707" y="1776"/>
            <a:chExt cx="4707" cy="2567"/>
          </a:xfrm>
        </p:grpSpPr>
        <p:sp>
          <p:nvSpPr>
            <p:cNvPr id="438333" name="Rectangle 61"/>
            <p:cNvSpPr>
              <a:spLocks noChangeArrowheads="1"/>
            </p:cNvSpPr>
            <p:nvPr/>
          </p:nvSpPr>
          <p:spPr bwMode="auto">
            <a:xfrm>
              <a:off x="-4707" y="1776"/>
              <a:ext cx="4707" cy="2567"/>
            </a:xfrm>
            <a:prstGeom prst="rect">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sz="6600" b="1">
                <a:effectLst>
                  <a:outerShdw blurRad="38100" dist="38100" dir="2700000" algn="tl">
                    <a:srgbClr val="C0C0C0"/>
                  </a:outerShdw>
                </a:effectLst>
              </a:endParaRPr>
            </a:p>
          </p:txBody>
        </p:sp>
        <p:pic>
          <p:nvPicPr>
            <p:cNvPr id="438334" name="Picture 62"/>
            <p:cNvPicPr>
              <a:picLocks noChangeAspect="1" noChangeArrowheads="1"/>
            </p:cNvPicPr>
            <p:nvPr/>
          </p:nvPicPr>
          <p:blipFill>
            <a:blip r:embed="rId19">
              <a:extLst>
                <a:ext uri="{28A0092B-C50C-407E-A947-70E740481C1C}">
                  <a14:useLocalDpi xmlns:a14="http://schemas.microsoft.com/office/drawing/2010/main" val="0"/>
                </a:ext>
              </a:extLst>
            </a:blip>
            <a:stretch>
              <a:fillRect/>
            </a:stretch>
          </p:blipFill>
          <p:spPr bwMode="auto">
            <a:xfrm>
              <a:off x="-4032" y="1935"/>
              <a:ext cx="3363" cy="2248"/>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169350386"/>
      </p:ext>
    </p:extLst>
  </p:cSld>
  <p:clrMapOvr>
    <a:masterClrMapping/>
  </p:clrMapOvr>
  <p:transition advClick="0">
    <p:push/>
    <p:sndAc>
      <p:stSnd>
        <p:snd r:embed="rId3" name="TV Theme -  Family Feud transition.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path" presetSubtype="0" fill="hold" nodeType="withEffect">
                                  <p:stCondLst>
                                    <p:cond delay="0"/>
                                  </p:stCondLst>
                                  <p:childTnLst>
                                    <p:animMotion origin="layout" path="M -0.96736 -0.19098 L -0.96736 -0.19098 " pathEditMode="fixed" rAng="0" ptsTypes="AA">
                                      <p:cBhvr>
                                        <p:cTn id="6" dur="10" fill="hold"/>
                                        <p:tgtEl>
                                          <p:spTgt spid="438332"/>
                                        </p:tgtEl>
                                        <p:attrNameLst>
                                          <p:attrName>ppt_x</p:attrName>
                                          <p:attrName>ppt_y</p:attrName>
                                        </p:attrNameLst>
                                      </p:cBhvr>
                                      <p:rCtr x="0" y="0"/>
                                    </p:animMotion>
                                  </p:childTnLst>
                                </p:cTn>
                              </p:par>
                            </p:childTnLst>
                          </p:cTn>
                        </p:par>
                        <p:par>
                          <p:cTn id="7" fill="hold">
                            <p:stCondLst>
                              <p:cond delay="10"/>
                            </p:stCondLst>
                            <p:childTnLst>
                              <p:par>
                                <p:cTn id="8" presetID="1" presetClass="entr" presetSubtype="0" fill="hold" grpId="0" nodeType="afterEffect">
                                  <p:stCondLst>
                                    <p:cond delay="0"/>
                                  </p:stCondLst>
                                  <p:childTnLst>
                                    <p:set>
                                      <p:cBhvr>
                                        <p:cTn id="9" dur="1" fill="hold">
                                          <p:stCondLst>
                                            <p:cond delay="0"/>
                                          </p:stCondLst>
                                        </p:cTn>
                                        <p:tgtEl>
                                          <p:spTgt spid="438289"/>
                                        </p:tgtEl>
                                        <p:attrNameLst>
                                          <p:attrName>style.visibility</p:attrName>
                                        </p:attrNameLst>
                                      </p:cBhvr>
                                      <p:to>
                                        <p:strVal val="visible"/>
                                      </p:to>
                                    </p:set>
                                  </p:childTnLst>
                                </p:cTn>
                              </p:par>
                            </p:childTnLst>
                          </p:cTn>
                        </p:par>
                        <p:par>
                          <p:cTn id="10" fill="hold">
                            <p:stCondLst>
                              <p:cond delay="10"/>
                            </p:stCondLst>
                            <p:childTnLst>
                              <p:par>
                                <p:cTn id="11" presetID="1" presetClass="entr" presetSubtype="0" fill="hold" grpId="0" nodeType="afterEffect">
                                  <p:stCondLst>
                                    <p:cond delay="0"/>
                                  </p:stCondLst>
                                  <p:childTnLst>
                                    <p:set>
                                      <p:cBhvr>
                                        <p:cTn id="12" dur="1" fill="hold">
                                          <p:stCondLst>
                                            <p:cond delay="0"/>
                                          </p:stCondLst>
                                        </p:cTn>
                                        <p:tgtEl>
                                          <p:spTgt spid="438290"/>
                                        </p:tgtEl>
                                        <p:attrNameLst>
                                          <p:attrName>style.visibility</p:attrName>
                                        </p:attrNameLst>
                                      </p:cBhvr>
                                      <p:to>
                                        <p:strVal val="visible"/>
                                      </p:to>
                                    </p:set>
                                  </p:childTnLst>
                                </p:cTn>
                              </p:par>
                            </p:childTnLst>
                          </p:cTn>
                        </p:par>
                        <p:par>
                          <p:cTn id="13" fill="hold">
                            <p:stCondLst>
                              <p:cond delay="10"/>
                            </p:stCondLst>
                            <p:childTnLst>
                              <p:par>
                                <p:cTn id="14" presetID="1" presetClass="entr" presetSubtype="0" fill="hold" grpId="0" nodeType="afterEffect">
                                  <p:stCondLst>
                                    <p:cond delay="0"/>
                                  </p:stCondLst>
                                  <p:childTnLst>
                                    <p:set>
                                      <p:cBhvr>
                                        <p:cTn id="15" dur="1" fill="hold">
                                          <p:stCondLst>
                                            <p:cond delay="0"/>
                                          </p:stCondLst>
                                        </p:cTn>
                                        <p:tgtEl>
                                          <p:spTgt spid="438291"/>
                                        </p:tgtEl>
                                        <p:attrNameLst>
                                          <p:attrName>style.visibility</p:attrName>
                                        </p:attrNameLst>
                                      </p:cBhvr>
                                      <p:to>
                                        <p:strVal val="visible"/>
                                      </p:to>
                                    </p:set>
                                  </p:childTnLst>
                                </p:cTn>
                              </p:par>
                            </p:childTnLst>
                          </p:cTn>
                        </p:par>
                        <p:par>
                          <p:cTn id="16" fill="hold">
                            <p:stCondLst>
                              <p:cond delay="10"/>
                            </p:stCondLst>
                            <p:childTnLst>
                              <p:par>
                                <p:cTn id="17" presetID="1" presetClass="entr" presetSubtype="0" fill="hold" grpId="0" nodeType="afterEffect">
                                  <p:stCondLst>
                                    <p:cond delay="0"/>
                                  </p:stCondLst>
                                  <p:childTnLst>
                                    <p:set>
                                      <p:cBhvr>
                                        <p:cTn id="18" dur="1" fill="hold">
                                          <p:stCondLst>
                                            <p:cond delay="0"/>
                                          </p:stCondLst>
                                        </p:cTn>
                                        <p:tgtEl>
                                          <p:spTgt spid="438292"/>
                                        </p:tgtEl>
                                        <p:attrNameLst>
                                          <p:attrName>style.visibility</p:attrName>
                                        </p:attrNameLst>
                                      </p:cBhvr>
                                      <p:to>
                                        <p:strVal val="visible"/>
                                      </p:to>
                                    </p:set>
                                  </p:childTnLst>
                                </p:cTn>
                              </p:par>
                            </p:childTnLst>
                          </p:cTn>
                        </p:par>
                        <p:par>
                          <p:cTn id="19" fill="hold">
                            <p:stCondLst>
                              <p:cond delay="10"/>
                            </p:stCondLst>
                            <p:childTnLst>
                              <p:par>
                                <p:cTn id="20" presetID="1" presetClass="entr" presetSubtype="0" fill="hold" grpId="0" nodeType="afterEffect">
                                  <p:stCondLst>
                                    <p:cond delay="0"/>
                                  </p:stCondLst>
                                  <p:childTnLst>
                                    <p:set>
                                      <p:cBhvr>
                                        <p:cTn id="21" dur="1" fill="hold">
                                          <p:stCondLst>
                                            <p:cond delay="0"/>
                                          </p:stCondLst>
                                        </p:cTn>
                                        <p:tgtEl>
                                          <p:spTgt spid="438293"/>
                                        </p:tgtEl>
                                        <p:attrNameLst>
                                          <p:attrName>style.visibility</p:attrName>
                                        </p:attrNameLst>
                                      </p:cBhvr>
                                      <p:to>
                                        <p:strVal val="visible"/>
                                      </p:to>
                                    </p:set>
                                  </p:childTnLst>
                                </p:cTn>
                              </p:par>
                            </p:childTnLst>
                          </p:cTn>
                        </p:par>
                        <p:par>
                          <p:cTn id="22" fill="hold">
                            <p:stCondLst>
                              <p:cond delay="10"/>
                            </p:stCondLst>
                            <p:childTnLst>
                              <p:par>
                                <p:cTn id="23" presetID="1" presetClass="entr" presetSubtype="0" fill="hold" grpId="0" nodeType="afterEffect">
                                  <p:stCondLst>
                                    <p:cond delay="0"/>
                                  </p:stCondLst>
                                  <p:childTnLst>
                                    <p:set>
                                      <p:cBhvr>
                                        <p:cTn id="24" dur="1" fill="hold">
                                          <p:stCondLst>
                                            <p:cond delay="0"/>
                                          </p:stCondLst>
                                        </p:cTn>
                                        <p:tgtEl>
                                          <p:spTgt spid="438294"/>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11"/>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43827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3827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438277"/>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438278"/>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438279"/>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4382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9" restart="whenNotActive" fill="hold" evtFilter="cancelBubble" nodeType="interactiveSeq">
                <p:stCondLst>
                  <p:cond evt="onClick" delay="0">
                    <p:tgtEl>
                      <p:spTgt spid="438286"/>
                    </p:tgtEl>
                  </p:cond>
                </p:stCondLst>
                <p:endSync evt="end" delay="0">
                  <p:rtn val="all"/>
                </p:endSync>
                <p:childTnLst>
                  <p:par>
                    <p:cTn id="40" fill="hold" nodeType="clickPar">
                      <p:stCondLst>
                        <p:cond delay="0"/>
                      </p:stCondLst>
                      <p:childTnLst>
                        <p:par>
                          <p:cTn id="41" fill="hold" nodeType="withGroup">
                            <p:stCondLst>
                              <p:cond delay="0"/>
                            </p:stCondLst>
                            <p:childTnLst>
                              <p:par>
                                <p:cTn id="42" presetID="42" presetClass="path" presetSubtype="0" fill="hold" nodeType="withEffect">
                                  <p:stCondLst>
                                    <p:cond delay="0"/>
                                  </p:stCondLst>
                                  <p:childTnLst>
                                    <p:animMotion origin="layout" path="M -0.69688 0.34699 L -0.69688 0.34699 " pathEditMode="fixed" rAng="0" ptsTypes="AA">
                                      <p:cBhvr>
                                        <p:cTn id="43" dur="10" fill="hold"/>
                                        <p:tgtEl>
                                          <p:spTgt spid="438327"/>
                                        </p:tgtEl>
                                        <p:attrNameLst>
                                          <p:attrName>ppt_x</p:attrName>
                                          <p:attrName>ppt_y</p:attrName>
                                        </p:attrNameLst>
                                      </p:cBhvr>
                                      <p:rCtr x="0" y="0"/>
                                    </p:animMotion>
                                  </p:childTnLst>
                                </p:cTn>
                              </p:par>
                              <p:par>
                                <p:cTn id="44" presetID="3" presetClass="entr" presetSubtype="0" fill="hold" grpId="0" nodeType="withEffect">
                                  <p:stCondLst>
                                    <p:cond delay="0"/>
                                  </p:stCondLst>
                                  <p:childTnLst>
                                    <p:set>
                                      <p:cBhvr>
                                        <p:cTn id="45" dur="1" fill="hold">
                                          <p:stCondLst>
                                            <p:cond delay="0"/>
                                          </p:stCondLst>
                                        </p:cTn>
                                        <p:tgtEl>
                                          <p:spTgt spid="438283"/>
                                        </p:tgtEl>
                                        <p:attrNameLst>
                                          <p:attrName>style.visibility</p:attrName>
                                        </p:attrNameLst>
                                      </p:cBhvr>
                                      <p:to>
                                        <p:strVal val="visible"/>
                                      </p:to>
                                    </p:set>
                                  </p:childTnLst>
                                </p:cTn>
                              </p:par>
                              <p:par>
                                <p:cTn id="46" presetID="3" presetClass="exit" presetSubtype="0" fill="hold" grpId="0" nodeType="withEffect">
                                  <p:stCondLst>
                                    <p:cond delay="0"/>
                                  </p:stCondLst>
                                  <p:childTnLst>
                                    <p:set>
                                      <p:cBhvr>
                                        <p:cTn id="47" dur="1" fill="hold">
                                          <p:stCondLst>
                                            <p:cond delay="0"/>
                                          </p:stCondLst>
                                        </p:cTn>
                                        <p:tgtEl>
                                          <p:spTgt spid="438286"/>
                                        </p:tgtEl>
                                        <p:attrNameLst>
                                          <p:attrName>style.visibility</p:attrName>
                                        </p:attrNameLst>
                                      </p:cBhvr>
                                      <p:to>
                                        <p:strVal val="hidden"/>
                                      </p:to>
                                    </p:set>
                                  </p:childTnLst>
                                </p:cTn>
                              </p:par>
                              <p:par>
                                <p:cTn id="48" presetID="3" presetClass="entr" presetSubtype="0" fill="hold" grpId="0" nodeType="withEffect">
                                  <p:stCondLst>
                                    <p:cond delay="0"/>
                                  </p:stCondLst>
                                  <p:childTnLst>
                                    <p:set>
                                      <p:cBhvr>
                                        <p:cTn id="49" dur="1" fill="hold">
                                          <p:stCondLst>
                                            <p:cond delay="0"/>
                                          </p:stCondLst>
                                        </p:cTn>
                                        <p:tgtEl>
                                          <p:spTgt spid="438287"/>
                                        </p:tgtEl>
                                        <p:attrNameLst>
                                          <p:attrName>style.visibility</p:attrName>
                                        </p:attrNameLst>
                                      </p:cBhvr>
                                      <p:to>
                                        <p:strVal val="visible"/>
                                      </p:to>
                                    </p:set>
                                  </p:childTnLst>
                                </p:cTn>
                              </p:par>
                              <p:par>
                                <p:cTn id="50" presetID="10" presetClass="entr" presetSubtype="0" fill="hold" nodeType="withEffect">
                                  <p:stCondLst>
                                    <p:cond delay="0"/>
                                  </p:stCondLst>
                                  <p:childTnLst>
                                    <p:set>
                                      <p:cBhvr>
                                        <p:cTn id="51" dur="1" fill="hold">
                                          <p:stCondLst>
                                            <p:cond delay="0"/>
                                          </p:stCondLst>
                                        </p:cTn>
                                        <p:tgtEl>
                                          <p:spTgt spid="438327"/>
                                        </p:tgtEl>
                                        <p:attrNameLst>
                                          <p:attrName>style.visibility</p:attrName>
                                        </p:attrNameLst>
                                      </p:cBhvr>
                                      <p:to>
                                        <p:strVal val="visible"/>
                                      </p:to>
                                    </p:set>
                                    <p:animEffect transition="in" filter="fade">
                                      <p:cBhvr>
                                        <p:cTn id="52" dur="200"/>
                                        <p:tgtEl>
                                          <p:spTgt spid="438327"/>
                                        </p:tgtEl>
                                      </p:cBhvr>
                                    </p:animEffect>
                                  </p:childTnLst>
                                  <p:subTnLst>
                                    <p:audio>
                                      <p:cMediaNode>
                                        <p:cTn display="0" masterRel="sameClick">
                                          <p:stCondLst>
                                            <p:cond evt="begin" delay="0">
                                              <p:tn val="50"/>
                                            </p:cond>
                                          </p:stCondLst>
                                          <p:endCondLst>
                                            <p:cond evt="onStopAudio" delay="0">
                                              <p:tgtEl>
                                                <p:sldTgt/>
                                              </p:tgtEl>
                                            </p:cond>
                                          </p:endCondLst>
                                        </p:cTn>
                                        <p:tgtEl>
                                          <p:sndTgt r:embed="rId4" name="Buzzer.wav"/>
                                        </p:tgtEl>
                                      </p:cMediaNode>
                                    </p:audio>
                                  </p:subTnLst>
                                </p:cTn>
                              </p:par>
                            </p:childTnLst>
                          </p:cTn>
                        </p:par>
                        <p:par>
                          <p:cTn id="53" fill="hold" nodeType="afterGroup">
                            <p:stCondLst>
                              <p:cond delay="200"/>
                            </p:stCondLst>
                            <p:childTnLst>
                              <p:par>
                                <p:cTn id="54" presetID="10" presetClass="exit" presetSubtype="0" fill="hold" nodeType="afterEffect">
                                  <p:stCondLst>
                                    <p:cond delay="500"/>
                                  </p:stCondLst>
                                  <p:childTnLst>
                                    <p:animEffect transition="out" filter="fade">
                                      <p:cBhvr>
                                        <p:cTn id="55" dur="200"/>
                                        <p:tgtEl>
                                          <p:spTgt spid="438327"/>
                                        </p:tgtEl>
                                      </p:cBhvr>
                                    </p:animEffect>
                                    <p:set>
                                      <p:cBhvr>
                                        <p:cTn id="56" dur="1" fill="hold">
                                          <p:stCondLst>
                                            <p:cond delay="199"/>
                                          </p:stCondLst>
                                        </p:cTn>
                                        <p:tgtEl>
                                          <p:spTgt spid="438327"/>
                                        </p:tgtEl>
                                        <p:attrNameLst>
                                          <p:attrName>style.visibility</p:attrName>
                                        </p:attrNameLst>
                                      </p:cBhvr>
                                      <p:to>
                                        <p:strVal val="hidden"/>
                                      </p:to>
                                    </p:set>
                                  </p:childTnLst>
                                </p:cTn>
                              </p:par>
                            </p:childTnLst>
                          </p:cTn>
                        </p:par>
                      </p:childTnLst>
                    </p:cTn>
                  </p:par>
                </p:childTnLst>
              </p:cTn>
              <p:nextCondLst>
                <p:cond evt="onClick" delay="0">
                  <p:tgtEl>
                    <p:spTgt spid="438286"/>
                  </p:tgtEl>
                </p:cond>
              </p:nextCondLst>
            </p:seq>
            <p:seq concurrent="1" nextAc="seek">
              <p:cTn id="57" restart="whenNotActive" fill="hold" evtFilter="cancelBubble" nodeType="interactiveSeq">
                <p:stCondLst>
                  <p:cond evt="onClick" delay="0">
                    <p:tgtEl>
                      <p:spTgt spid="438287"/>
                    </p:tgtEl>
                  </p:cond>
                </p:stCondLst>
                <p:endSync evt="end" delay="0">
                  <p:rtn val="all"/>
                </p:endSync>
                <p:childTnLst>
                  <p:par>
                    <p:cTn id="58" fill="hold" nodeType="clickPar">
                      <p:stCondLst>
                        <p:cond delay="0"/>
                      </p:stCondLst>
                      <p:childTnLst>
                        <p:par>
                          <p:cTn id="59" fill="hold" nodeType="withGroup">
                            <p:stCondLst>
                              <p:cond delay="0"/>
                            </p:stCondLst>
                            <p:childTnLst>
                              <p:par>
                                <p:cTn id="60" presetID="42" presetClass="path" presetSubtype="0" fill="hold" nodeType="withEffect">
                                  <p:stCondLst>
                                    <p:cond delay="0"/>
                                  </p:stCondLst>
                                  <p:childTnLst>
                                    <p:animMotion origin="layout" path="M -0.84723 0.34699 L -0.84723 0.34699 " pathEditMode="fixed" rAng="0" ptsTypes="AA">
                                      <p:cBhvr>
                                        <p:cTn id="61" dur="10" fill="hold"/>
                                        <p:tgtEl>
                                          <p:spTgt spid="438318"/>
                                        </p:tgtEl>
                                        <p:attrNameLst>
                                          <p:attrName>ppt_x</p:attrName>
                                          <p:attrName>ppt_y</p:attrName>
                                        </p:attrNameLst>
                                      </p:cBhvr>
                                      <p:rCtr x="0" y="0"/>
                                    </p:animMotion>
                                  </p:childTnLst>
                                </p:cTn>
                              </p:par>
                              <p:par>
                                <p:cTn id="62" presetID="3" presetClass="entr" presetSubtype="0" fill="hold" grpId="0" nodeType="withEffect">
                                  <p:stCondLst>
                                    <p:cond delay="0"/>
                                  </p:stCondLst>
                                  <p:childTnLst>
                                    <p:set>
                                      <p:cBhvr>
                                        <p:cTn id="63" dur="1" fill="hold">
                                          <p:stCondLst>
                                            <p:cond delay="0"/>
                                          </p:stCondLst>
                                        </p:cTn>
                                        <p:tgtEl>
                                          <p:spTgt spid="438284"/>
                                        </p:tgtEl>
                                        <p:attrNameLst>
                                          <p:attrName>style.visibility</p:attrName>
                                        </p:attrNameLst>
                                      </p:cBhvr>
                                      <p:to>
                                        <p:strVal val="visible"/>
                                      </p:to>
                                    </p:set>
                                  </p:childTnLst>
                                </p:cTn>
                              </p:par>
                              <p:par>
                                <p:cTn id="64" presetID="3" presetClass="exit" presetSubtype="0" fill="hold" grpId="1" nodeType="withEffect">
                                  <p:stCondLst>
                                    <p:cond delay="0"/>
                                  </p:stCondLst>
                                  <p:childTnLst>
                                    <p:set>
                                      <p:cBhvr>
                                        <p:cTn id="65" dur="1" fill="hold">
                                          <p:stCondLst>
                                            <p:cond delay="0"/>
                                          </p:stCondLst>
                                        </p:cTn>
                                        <p:tgtEl>
                                          <p:spTgt spid="438287"/>
                                        </p:tgtEl>
                                        <p:attrNameLst>
                                          <p:attrName>style.visibility</p:attrName>
                                        </p:attrNameLst>
                                      </p:cBhvr>
                                      <p:to>
                                        <p:strVal val="hidden"/>
                                      </p:to>
                                    </p:set>
                                  </p:childTnLst>
                                </p:cTn>
                              </p:par>
                              <p:par>
                                <p:cTn id="66" presetID="3" presetClass="entr" presetSubtype="0" fill="hold" grpId="0" nodeType="withEffect">
                                  <p:stCondLst>
                                    <p:cond delay="0"/>
                                  </p:stCondLst>
                                  <p:childTnLst>
                                    <p:set>
                                      <p:cBhvr>
                                        <p:cTn id="67" dur="1" fill="hold">
                                          <p:stCondLst>
                                            <p:cond delay="0"/>
                                          </p:stCondLst>
                                        </p:cTn>
                                        <p:tgtEl>
                                          <p:spTgt spid="438288"/>
                                        </p:tgtEl>
                                        <p:attrNameLst>
                                          <p:attrName>style.visibility</p:attrName>
                                        </p:attrNameLst>
                                      </p:cBhvr>
                                      <p:to>
                                        <p:strVal val="visible"/>
                                      </p:to>
                                    </p:set>
                                  </p:childTnLst>
                                </p:cTn>
                              </p:par>
                              <p:par>
                                <p:cTn id="68" presetID="10" presetClass="entr" presetSubtype="0" fill="hold" nodeType="withEffect">
                                  <p:stCondLst>
                                    <p:cond delay="0"/>
                                  </p:stCondLst>
                                  <p:childTnLst>
                                    <p:set>
                                      <p:cBhvr>
                                        <p:cTn id="69" dur="1" fill="hold">
                                          <p:stCondLst>
                                            <p:cond delay="0"/>
                                          </p:stCondLst>
                                        </p:cTn>
                                        <p:tgtEl>
                                          <p:spTgt spid="438318"/>
                                        </p:tgtEl>
                                        <p:attrNameLst>
                                          <p:attrName>style.visibility</p:attrName>
                                        </p:attrNameLst>
                                      </p:cBhvr>
                                      <p:to>
                                        <p:strVal val="visible"/>
                                      </p:to>
                                    </p:set>
                                    <p:animEffect transition="in" filter="fade">
                                      <p:cBhvr>
                                        <p:cTn id="70" dur="200"/>
                                        <p:tgtEl>
                                          <p:spTgt spid="438318"/>
                                        </p:tgtEl>
                                      </p:cBhvr>
                                    </p:animEffect>
                                  </p:childTnLst>
                                  <p:subTnLst>
                                    <p:audio>
                                      <p:cMediaNode>
                                        <p:cTn display="0" masterRel="sameClick">
                                          <p:stCondLst>
                                            <p:cond evt="begin" delay="0">
                                              <p:tn val="68"/>
                                            </p:cond>
                                          </p:stCondLst>
                                          <p:endCondLst>
                                            <p:cond evt="onStopAudio" delay="0">
                                              <p:tgtEl>
                                                <p:sldTgt/>
                                              </p:tgtEl>
                                            </p:cond>
                                          </p:endCondLst>
                                        </p:cTn>
                                        <p:tgtEl>
                                          <p:sndTgt r:embed="rId4" name="Buzzer.wav"/>
                                        </p:tgtEl>
                                      </p:cMediaNode>
                                    </p:audio>
                                  </p:subTnLst>
                                </p:cTn>
                              </p:par>
                            </p:childTnLst>
                          </p:cTn>
                        </p:par>
                        <p:par>
                          <p:cTn id="71" fill="hold" nodeType="afterGroup">
                            <p:stCondLst>
                              <p:cond delay="200"/>
                            </p:stCondLst>
                            <p:childTnLst>
                              <p:par>
                                <p:cTn id="72" presetID="10" presetClass="exit" presetSubtype="0" fill="hold" nodeType="afterEffect">
                                  <p:stCondLst>
                                    <p:cond delay="500"/>
                                  </p:stCondLst>
                                  <p:childTnLst>
                                    <p:animEffect transition="out" filter="fade">
                                      <p:cBhvr>
                                        <p:cTn id="73" dur="200"/>
                                        <p:tgtEl>
                                          <p:spTgt spid="438318"/>
                                        </p:tgtEl>
                                      </p:cBhvr>
                                    </p:animEffect>
                                    <p:set>
                                      <p:cBhvr>
                                        <p:cTn id="74" dur="1" fill="hold">
                                          <p:stCondLst>
                                            <p:cond delay="199"/>
                                          </p:stCondLst>
                                        </p:cTn>
                                        <p:tgtEl>
                                          <p:spTgt spid="438318"/>
                                        </p:tgtEl>
                                        <p:attrNameLst>
                                          <p:attrName>style.visibility</p:attrName>
                                        </p:attrNameLst>
                                      </p:cBhvr>
                                      <p:to>
                                        <p:strVal val="hidden"/>
                                      </p:to>
                                    </p:set>
                                  </p:childTnLst>
                                </p:cTn>
                              </p:par>
                            </p:childTnLst>
                          </p:cTn>
                        </p:par>
                      </p:childTnLst>
                    </p:cTn>
                  </p:par>
                </p:childTnLst>
              </p:cTn>
              <p:nextCondLst>
                <p:cond evt="onClick" delay="0">
                  <p:tgtEl>
                    <p:spTgt spid="438287"/>
                  </p:tgtEl>
                </p:cond>
              </p:nextCondLst>
            </p:seq>
            <p:seq concurrent="1" nextAc="seek">
              <p:cTn id="75" restart="whenNotActive" fill="hold" evtFilter="cancelBubble" nodeType="interactiveSeq">
                <p:stCondLst>
                  <p:cond evt="onClick" delay="0">
                    <p:tgtEl>
                      <p:spTgt spid="438288"/>
                    </p:tgtEl>
                  </p:cond>
                </p:stCondLst>
                <p:endSync evt="end" delay="0">
                  <p:rtn val="all"/>
                </p:endSync>
                <p:childTnLst>
                  <p:par>
                    <p:cTn id="76" fill="hold" nodeType="clickPar">
                      <p:stCondLst>
                        <p:cond delay="0"/>
                      </p:stCondLst>
                      <p:childTnLst>
                        <p:par>
                          <p:cTn id="77" fill="hold" nodeType="withGroup">
                            <p:stCondLst>
                              <p:cond delay="0"/>
                            </p:stCondLst>
                            <p:childTnLst>
                              <p:par>
                                <p:cTn id="78" presetID="42" presetClass="path" presetSubtype="0" fill="hold" nodeType="withEffect">
                                  <p:stCondLst>
                                    <p:cond delay="0"/>
                                  </p:stCondLst>
                                  <p:childTnLst>
                                    <p:animMotion origin="layout" path="M -0.99688 0.34699 L -0.99688 0.34699 " pathEditMode="fixed" rAng="0" ptsTypes="AA">
                                      <p:cBhvr>
                                        <p:cTn id="79" dur="10" fill="hold"/>
                                        <p:tgtEl>
                                          <p:spTgt spid="438305"/>
                                        </p:tgtEl>
                                        <p:attrNameLst>
                                          <p:attrName>ppt_x</p:attrName>
                                          <p:attrName>ppt_y</p:attrName>
                                        </p:attrNameLst>
                                      </p:cBhvr>
                                      <p:rCtr x="0" y="0"/>
                                    </p:animMotion>
                                  </p:childTnLst>
                                </p:cTn>
                              </p:par>
                              <p:par>
                                <p:cTn id="80" presetID="3" presetClass="entr" presetSubtype="0" fill="hold" grpId="0" nodeType="withEffect">
                                  <p:stCondLst>
                                    <p:cond delay="0"/>
                                  </p:stCondLst>
                                  <p:childTnLst>
                                    <p:set>
                                      <p:cBhvr>
                                        <p:cTn id="81" dur="1" fill="hold">
                                          <p:stCondLst>
                                            <p:cond delay="0"/>
                                          </p:stCondLst>
                                        </p:cTn>
                                        <p:tgtEl>
                                          <p:spTgt spid="438285"/>
                                        </p:tgtEl>
                                        <p:attrNameLst>
                                          <p:attrName>style.visibility</p:attrName>
                                        </p:attrNameLst>
                                      </p:cBhvr>
                                      <p:to>
                                        <p:strVal val="visible"/>
                                      </p:to>
                                    </p:set>
                                  </p:childTnLst>
                                </p:cTn>
                              </p:par>
                              <p:par>
                                <p:cTn id="82" presetID="10" presetClass="entr" presetSubtype="0" fill="hold" nodeType="withEffect">
                                  <p:stCondLst>
                                    <p:cond delay="0"/>
                                  </p:stCondLst>
                                  <p:childTnLst>
                                    <p:set>
                                      <p:cBhvr>
                                        <p:cTn id="83" dur="1" fill="hold">
                                          <p:stCondLst>
                                            <p:cond delay="0"/>
                                          </p:stCondLst>
                                        </p:cTn>
                                        <p:tgtEl>
                                          <p:spTgt spid="438305"/>
                                        </p:tgtEl>
                                        <p:attrNameLst>
                                          <p:attrName>style.visibility</p:attrName>
                                        </p:attrNameLst>
                                      </p:cBhvr>
                                      <p:to>
                                        <p:strVal val="visible"/>
                                      </p:to>
                                    </p:set>
                                    <p:animEffect transition="in" filter="fade">
                                      <p:cBhvr>
                                        <p:cTn id="84" dur="200"/>
                                        <p:tgtEl>
                                          <p:spTgt spid="438305"/>
                                        </p:tgtEl>
                                      </p:cBhvr>
                                    </p:animEffect>
                                  </p:childTnLst>
                                  <p:subTnLst>
                                    <p:audio>
                                      <p:cMediaNode>
                                        <p:cTn display="0" masterRel="sameClick">
                                          <p:stCondLst>
                                            <p:cond evt="begin" delay="0">
                                              <p:tn val="82"/>
                                            </p:cond>
                                          </p:stCondLst>
                                          <p:endCondLst>
                                            <p:cond evt="onStopAudio" delay="0">
                                              <p:tgtEl>
                                                <p:sldTgt/>
                                              </p:tgtEl>
                                            </p:cond>
                                          </p:endCondLst>
                                        </p:cTn>
                                        <p:tgtEl>
                                          <p:sndTgt r:embed="rId4" name="Buzzer.wav"/>
                                        </p:tgtEl>
                                      </p:cMediaNode>
                                    </p:audio>
                                  </p:subTnLst>
                                </p:cTn>
                              </p:par>
                            </p:childTnLst>
                          </p:cTn>
                        </p:par>
                        <p:par>
                          <p:cTn id="85" fill="hold" nodeType="afterGroup">
                            <p:stCondLst>
                              <p:cond delay="200"/>
                            </p:stCondLst>
                            <p:childTnLst>
                              <p:par>
                                <p:cTn id="86" presetID="10" presetClass="exit" presetSubtype="0" fill="hold" nodeType="afterEffect">
                                  <p:stCondLst>
                                    <p:cond delay="500"/>
                                  </p:stCondLst>
                                  <p:childTnLst>
                                    <p:animEffect transition="out" filter="fade">
                                      <p:cBhvr>
                                        <p:cTn id="87" dur="200"/>
                                        <p:tgtEl>
                                          <p:spTgt spid="438305"/>
                                        </p:tgtEl>
                                      </p:cBhvr>
                                    </p:animEffect>
                                    <p:set>
                                      <p:cBhvr>
                                        <p:cTn id="88" dur="1" fill="hold">
                                          <p:stCondLst>
                                            <p:cond delay="199"/>
                                          </p:stCondLst>
                                        </p:cTn>
                                        <p:tgtEl>
                                          <p:spTgt spid="438305"/>
                                        </p:tgtEl>
                                        <p:attrNameLst>
                                          <p:attrName>style.visibility</p:attrName>
                                        </p:attrNameLst>
                                      </p:cBhvr>
                                      <p:to>
                                        <p:strVal val="hidden"/>
                                      </p:to>
                                    </p:set>
                                  </p:childTnLst>
                                </p:cTn>
                              </p:par>
                            </p:childTnLst>
                          </p:cTn>
                        </p:par>
                      </p:childTnLst>
                    </p:cTn>
                  </p:par>
                </p:childTnLst>
              </p:cTn>
              <p:nextCondLst>
                <p:cond evt="onClick" delay="0">
                  <p:tgtEl>
                    <p:spTgt spid="438288"/>
                  </p:tgtEl>
                </p:cond>
              </p:nextCondLst>
            </p:seq>
            <p:seq concurrent="1" nextAc="seek">
              <p:cTn id="89" restart="whenNotActive" fill="hold" evtFilter="cancelBubble" nodeType="interactiveSeq">
                <p:stCondLst>
                  <p:cond evt="onClick" delay="0">
                    <p:tgtEl>
                      <p:spTgt spid="438297"/>
                    </p:tgtEl>
                  </p:cond>
                </p:stCondLst>
                <p:endSync evt="end" delay="0">
                  <p:rtn val="all"/>
                </p:endSync>
                <p:childTnLst>
                  <p:par>
                    <p:cTn id="90" fill="hold" nodeType="clickPar">
                      <p:stCondLst>
                        <p:cond delay="0"/>
                      </p:stCondLst>
                      <p:childTnLst>
                        <p:par>
                          <p:cTn id="91" fill="hold" nodeType="withGroup">
                            <p:stCondLst>
                              <p:cond delay="0"/>
                            </p:stCondLst>
                            <p:childTnLst>
                              <p:par>
                                <p:cTn id="92" presetID="12" presetClass="exit" presetSubtype="1" fill="hold" nodeType="clickEffect">
                                  <p:stCondLst>
                                    <p:cond delay="0"/>
                                  </p:stCondLst>
                                  <p:childTnLst>
                                    <p:animEffect transition="out" filter="slide(fromTop)">
                                      <p:cBhvr>
                                        <p:cTn id="93" dur="300"/>
                                        <p:tgtEl>
                                          <p:spTgt spid="438297"/>
                                        </p:tgtEl>
                                      </p:cBhvr>
                                    </p:animEffect>
                                    <p:set>
                                      <p:cBhvr>
                                        <p:cTn id="94" dur="1" fill="hold">
                                          <p:stCondLst>
                                            <p:cond delay="299"/>
                                          </p:stCondLst>
                                        </p:cTn>
                                        <p:tgtEl>
                                          <p:spTgt spid="438297"/>
                                        </p:tgtEl>
                                        <p:attrNameLst>
                                          <p:attrName>style.visibility</p:attrName>
                                        </p:attrNameLst>
                                      </p:cBhvr>
                                      <p:to>
                                        <p:strVal val="hidden"/>
                                      </p:to>
                                    </p:set>
                                  </p:childTnLst>
                                  <p:subTnLst>
                                    <p:audio>
                                      <p:cMediaNode>
                                        <p:cTn display="0" masterRel="sameClick">
                                          <p:stCondLst>
                                            <p:cond evt="begin" delay="0">
                                              <p:tn val="92"/>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297"/>
                  </p:tgtEl>
                </p:cond>
              </p:nextCondLst>
            </p:seq>
            <p:seq concurrent="1" nextAc="seek">
              <p:cTn id="95" restart="whenNotActive" fill="hold" evtFilter="cancelBubble" nodeType="interactiveSeq">
                <p:stCondLst>
                  <p:cond evt="onClick" delay="0">
                    <p:tgtEl>
                      <p:spTgt spid="438299"/>
                    </p:tgtEl>
                  </p:cond>
                </p:stCondLst>
                <p:endSync evt="end" delay="0">
                  <p:rtn val="all"/>
                </p:endSync>
                <p:childTnLst>
                  <p:par>
                    <p:cTn id="96" fill="hold" nodeType="clickPar">
                      <p:stCondLst>
                        <p:cond delay="0"/>
                      </p:stCondLst>
                      <p:childTnLst>
                        <p:par>
                          <p:cTn id="97" fill="hold" nodeType="withGroup">
                            <p:stCondLst>
                              <p:cond delay="0"/>
                            </p:stCondLst>
                            <p:childTnLst>
                              <p:par>
                                <p:cTn id="98" presetID="12" presetClass="exit" presetSubtype="1" fill="hold" nodeType="clickEffect">
                                  <p:stCondLst>
                                    <p:cond delay="0"/>
                                  </p:stCondLst>
                                  <p:childTnLst>
                                    <p:animEffect transition="out" filter="slide(fromTop)">
                                      <p:cBhvr>
                                        <p:cTn id="99" dur="300"/>
                                        <p:tgtEl>
                                          <p:spTgt spid="438299"/>
                                        </p:tgtEl>
                                      </p:cBhvr>
                                    </p:animEffect>
                                    <p:set>
                                      <p:cBhvr>
                                        <p:cTn id="100" dur="1" fill="hold">
                                          <p:stCondLst>
                                            <p:cond delay="299"/>
                                          </p:stCondLst>
                                        </p:cTn>
                                        <p:tgtEl>
                                          <p:spTgt spid="438299"/>
                                        </p:tgtEl>
                                        <p:attrNameLst>
                                          <p:attrName>style.visibility</p:attrName>
                                        </p:attrNameLst>
                                      </p:cBhvr>
                                      <p:to>
                                        <p:strVal val="hidden"/>
                                      </p:to>
                                    </p:set>
                                  </p:childTnLst>
                                  <p:subTnLst>
                                    <p:audio>
                                      <p:cMediaNode>
                                        <p:cTn display="0" masterRel="sameClick">
                                          <p:stCondLst>
                                            <p:cond evt="begin" delay="0">
                                              <p:tn val="98"/>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299"/>
                  </p:tgtEl>
                </p:cond>
              </p:nextCondLst>
            </p:seq>
            <p:seq concurrent="1" nextAc="seek">
              <p:cTn id="101" restart="whenNotActive" fill="hold" evtFilter="cancelBubble" nodeType="interactiveSeq">
                <p:stCondLst>
                  <p:cond evt="onClick" delay="0">
                    <p:tgtEl>
                      <p:spTgt spid="438300"/>
                    </p:tgtEl>
                  </p:cond>
                </p:stCondLst>
                <p:endSync evt="end" delay="0">
                  <p:rtn val="all"/>
                </p:endSync>
                <p:childTnLst>
                  <p:par>
                    <p:cTn id="102" fill="hold" nodeType="clickPar">
                      <p:stCondLst>
                        <p:cond delay="0"/>
                      </p:stCondLst>
                      <p:childTnLst>
                        <p:par>
                          <p:cTn id="103" fill="hold" nodeType="withGroup">
                            <p:stCondLst>
                              <p:cond delay="0"/>
                            </p:stCondLst>
                            <p:childTnLst>
                              <p:par>
                                <p:cTn id="104" presetID="12" presetClass="exit" presetSubtype="1" fill="hold" nodeType="clickEffect">
                                  <p:stCondLst>
                                    <p:cond delay="0"/>
                                  </p:stCondLst>
                                  <p:childTnLst>
                                    <p:animEffect transition="out" filter="slide(fromTop)">
                                      <p:cBhvr>
                                        <p:cTn id="105" dur="300"/>
                                        <p:tgtEl>
                                          <p:spTgt spid="438300"/>
                                        </p:tgtEl>
                                      </p:cBhvr>
                                    </p:animEffect>
                                    <p:set>
                                      <p:cBhvr>
                                        <p:cTn id="106" dur="1" fill="hold">
                                          <p:stCondLst>
                                            <p:cond delay="299"/>
                                          </p:stCondLst>
                                        </p:cTn>
                                        <p:tgtEl>
                                          <p:spTgt spid="438300"/>
                                        </p:tgtEl>
                                        <p:attrNameLst>
                                          <p:attrName>style.visibility</p:attrName>
                                        </p:attrNameLst>
                                      </p:cBhvr>
                                      <p:to>
                                        <p:strVal val="hidden"/>
                                      </p:to>
                                    </p:set>
                                  </p:childTnLst>
                                  <p:subTnLst>
                                    <p:audio>
                                      <p:cMediaNode>
                                        <p:cTn display="0" masterRel="sameClick">
                                          <p:stCondLst>
                                            <p:cond evt="begin" delay="0">
                                              <p:tn val="104"/>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0"/>
                  </p:tgtEl>
                </p:cond>
              </p:nextCondLst>
            </p:seq>
            <p:seq concurrent="1" nextAc="seek">
              <p:cTn id="107" restart="whenNotActive" fill="hold" evtFilter="cancelBubble" nodeType="interactiveSeq">
                <p:stCondLst>
                  <p:cond evt="onClick" delay="0">
                    <p:tgtEl>
                      <p:spTgt spid="438301"/>
                    </p:tgtEl>
                  </p:cond>
                </p:stCondLst>
                <p:endSync evt="end" delay="0">
                  <p:rtn val="all"/>
                </p:endSync>
                <p:childTnLst>
                  <p:par>
                    <p:cTn id="108" fill="hold" nodeType="clickPar">
                      <p:stCondLst>
                        <p:cond delay="0"/>
                      </p:stCondLst>
                      <p:childTnLst>
                        <p:par>
                          <p:cTn id="109" fill="hold" nodeType="withGroup">
                            <p:stCondLst>
                              <p:cond delay="0"/>
                            </p:stCondLst>
                            <p:childTnLst>
                              <p:par>
                                <p:cTn id="110" presetID="12" presetClass="exit" presetSubtype="1" fill="hold" nodeType="clickEffect">
                                  <p:stCondLst>
                                    <p:cond delay="0"/>
                                  </p:stCondLst>
                                  <p:childTnLst>
                                    <p:animEffect transition="out" filter="slide(fromTop)">
                                      <p:cBhvr>
                                        <p:cTn id="111" dur="300"/>
                                        <p:tgtEl>
                                          <p:spTgt spid="438301"/>
                                        </p:tgtEl>
                                      </p:cBhvr>
                                    </p:animEffect>
                                    <p:set>
                                      <p:cBhvr>
                                        <p:cTn id="112" dur="1" fill="hold">
                                          <p:stCondLst>
                                            <p:cond delay="299"/>
                                          </p:stCondLst>
                                        </p:cTn>
                                        <p:tgtEl>
                                          <p:spTgt spid="438301"/>
                                        </p:tgtEl>
                                        <p:attrNameLst>
                                          <p:attrName>style.visibility</p:attrName>
                                        </p:attrNameLst>
                                      </p:cBhvr>
                                      <p:to>
                                        <p:strVal val="hidden"/>
                                      </p:to>
                                    </p:set>
                                  </p:childTnLst>
                                  <p:subTnLst>
                                    <p:audio>
                                      <p:cMediaNode>
                                        <p:cTn display="0" masterRel="sameClick">
                                          <p:stCondLst>
                                            <p:cond evt="begin" delay="0">
                                              <p:tn val="110"/>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1"/>
                  </p:tgtEl>
                </p:cond>
              </p:nextCondLst>
            </p:seq>
            <p:seq concurrent="1" nextAc="seek">
              <p:cTn id="113" restart="whenNotActive" fill="hold" evtFilter="cancelBubble" nodeType="interactiveSeq">
                <p:stCondLst>
                  <p:cond evt="onClick" delay="0">
                    <p:tgtEl>
                      <p:spTgt spid="438302"/>
                    </p:tgtEl>
                  </p:cond>
                </p:stCondLst>
                <p:endSync evt="end" delay="0">
                  <p:rtn val="all"/>
                </p:endSync>
                <p:childTnLst>
                  <p:par>
                    <p:cTn id="114" fill="hold" nodeType="clickPar">
                      <p:stCondLst>
                        <p:cond delay="0"/>
                      </p:stCondLst>
                      <p:childTnLst>
                        <p:par>
                          <p:cTn id="115" fill="hold" nodeType="withGroup">
                            <p:stCondLst>
                              <p:cond delay="0"/>
                            </p:stCondLst>
                            <p:childTnLst>
                              <p:par>
                                <p:cTn id="116" presetID="12" presetClass="exit" presetSubtype="1" fill="hold" nodeType="clickEffect">
                                  <p:stCondLst>
                                    <p:cond delay="0"/>
                                  </p:stCondLst>
                                  <p:childTnLst>
                                    <p:animEffect transition="out" filter="slide(fromTop)">
                                      <p:cBhvr>
                                        <p:cTn id="117" dur="400"/>
                                        <p:tgtEl>
                                          <p:spTgt spid="438302"/>
                                        </p:tgtEl>
                                      </p:cBhvr>
                                    </p:animEffect>
                                    <p:set>
                                      <p:cBhvr>
                                        <p:cTn id="118" dur="1" fill="hold">
                                          <p:stCondLst>
                                            <p:cond delay="399"/>
                                          </p:stCondLst>
                                        </p:cTn>
                                        <p:tgtEl>
                                          <p:spTgt spid="438302"/>
                                        </p:tgtEl>
                                        <p:attrNameLst>
                                          <p:attrName>style.visibility</p:attrName>
                                        </p:attrNameLst>
                                      </p:cBhvr>
                                      <p:to>
                                        <p:strVal val="hidden"/>
                                      </p:to>
                                    </p:set>
                                  </p:childTnLst>
                                  <p:subTnLst>
                                    <p:audio>
                                      <p:cMediaNode>
                                        <p:cTn display="0" masterRel="sameClick">
                                          <p:stCondLst>
                                            <p:cond evt="begin" delay="0">
                                              <p:tn val="116"/>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2"/>
                  </p:tgtEl>
                </p:cond>
              </p:nextCondLst>
            </p:seq>
            <p:seq concurrent="1" nextAc="seek">
              <p:cTn id="119" restart="whenNotActive" fill="hold" evtFilter="cancelBubble" nodeType="interactiveSeq">
                <p:stCondLst>
                  <p:cond evt="onClick" delay="0">
                    <p:tgtEl>
                      <p:spTgt spid="438303"/>
                    </p:tgtEl>
                  </p:cond>
                </p:stCondLst>
                <p:endSync evt="end" delay="0">
                  <p:rtn val="all"/>
                </p:endSync>
                <p:childTnLst>
                  <p:par>
                    <p:cTn id="120" fill="hold" nodeType="clickPar">
                      <p:stCondLst>
                        <p:cond delay="0"/>
                      </p:stCondLst>
                      <p:childTnLst>
                        <p:par>
                          <p:cTn id="121" fill="hold" nodeType="withGroup">
                            <p:stCondLst>
                              <p:cond delay="0"/>
                            </p:stCondLst>
                            <p:childTnLst>
                              <p:par>
                                <p:cTn id="122" presetID="12" presetClass="exit" presetSubtype="1" fill="hold" nodeType="clickEffect">
                                  <p:stCondLst>
                                    <p:cond delay="0"/>
                                  </p:stCondLst>
                                  <p:childTnLst>
                                    <p:animEffect transition="out" filter="slide(fromTop)">
                                      <p:cBhvr>
                                        <p:cTn id="123" dur="300"/>
                                        <p:tgtEl>
                                          <p:spTgt spid="438303"/>
                                        </p:tgtEl>
                                      </p:cBhvr>
                                    </p:animEffect>
                                    <p:set>
                                      <p:cBhvr>
                                        <p:cTn id="124" dur="1" fill="hold">
                                          <p:stCondLst>
                                            <p:cond delay="299"/>
                                          </p:stCondLst>
                                        </p:cTn>
                                        <p:tgtEl>
                                          <p:spTgt spid="438303"/>
                                        </p:tgtEl>
                                        <p:attrNameLst>
                                          <p:attrName>style.visibility</p:attrName>
                                        </p:attrNameLst>
                                      </p:cBhvr>
                                      <p:to>
                                        <p:strVal val="hidden"/>
                                      </p:to>
                                    </p:set>
                                  </p:childTnLst>
                                  <p:subTnLst>
                                    <p:audio>
                                      <p:cMediaNode>
                                        <p:cTn display="0" masterRel="sameClick">
                                          <p:stCondLst>
                                            <p:cond evt="begin" delay="0">
                                              <p:tn val="122"/>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3"/>
                  </p:tgtEl>
                </p:cond>
              </p:nextCondLst>
            </p:seq>
            <p:seq concurrent="1" nextAc="seek">
              <p:cTn id="125" restart="whenNotActive" fill="hold" evtFilter="cancelBubble" nodeType="interactiveSeq">
                <p:stCondLst>
                  <p:cond evt="onClick" delay="0">
                    <p:tgtEl>
                      <p:spTgt spid="438331"/>
                    </p:tgtEl>
                  </p:cond>
                </p:stCondLst>
                <p:endSync evt="end" delay="0">
                  <p:rtn val="all"/>
                </p:endSync>
                <p:childTnLst>
                  <p:par>
                    <p:cTn id="126" fill="hold" nodeType="clickPar">
                      <p:stCondLst>
                        <p:cond delay="0"/>
                      </p:stCondLst>
                      <p:childTnLst>
                        <p:par>
                          <p:cTn id="127" fill="hold" nodeType="withGroup">
                            <p:stCondLst>
                              <p:cond delay="0"/>
                            </p:stCondLst>
                            <p:childTnLst>
                              <p:par>
                                <p:cTn id="128" presetID="42" presetClass="path" presetSubtype="0" fill="hold" nodeType="clickEffect">
                                  <p:stCondLst>
                                    <p:cond delay="0"/>
                                  </p:stCondLst>
                                  <p:childTnLst>
                                    <p:animMotion origin="layout" path="M -0.97014 -0.19352 L -0.97014 -0.19352 " pathEditMode="fixed" rAng="0" ptsTypes="AA">
                                      <p:cBhvr>
                                        <p:cTn id="129" dur="10" fill="hold"/>
                                        <p:tgtEl>
                                          <p:spTgt spid="438297"/>
                                        </p:tgtEl>
                                        <p:attrNameLst>
                                          <p:attrName>ppt_x</p:attrName>
                                          <p:attrName>ppt_y</p:attrName>
                                        </p:attrNameLst>
                                      </p:cBhvr>
                                      <p:rCtr x="0" y="0"/>
                                    </p:animMotion>
                                  </p:childTnLst>
                                </p:cTn>
                              </p:par>
                              <p:par>
                                <p:cTn id="130" presetID="42" presetClass="path" presetSubtype="0" fill="hold" nodeType="withEffect">
                                  <p:stCondLst>
                                    <p:cond delay="0"/>
                                  </p:stCondLst>
                                  <p:childTnLst>
                                    <p:animMotion origin="layout" path="M -0.97014 -0.19352 L -0.97014 -0.19352 " pathEditMode="fixed" rAng="0" ptsTypes="AA">
                                      <p:cBhvr>
                                        <p:cTn id="131" dur="10" fill="hold"/>
                                        <p:tgtEl>
                                          <p:spTgt spid="438303"/>
                                        </p:tgtEl>
                                        <p:attrNameLst>
                                          <p:attrName>ppt_x</p:attrName>
                                          <p:attrName>ppt_y</p:attrName>
                                        </p:attrNameLst>
                                      </p:cBhvr>
                                      <p:rCtr x="0" y="0"/>
                                    </p:animMotion>
                                  </p:childTnLst>
                                </p:cTn>
                              </p:par>
                              <p:par>
                                <p:cTn id="132" presetID="42" presetClass="path" presetSubtype="0" fill="hold" nodeType="withEffect">
                                  <p:stCondLst>
                                    <p:cond delay="0"/>
                                  </p:stCondLst>
                                  <p:childTnLst>
                                    <p:animMotion origin="layout" path="M -0.97014 -0.19353 L -0.97014 -0.19353 " pathEditMode="fixed" rAng="0" ptsTypes="AA">
                                      <p:cBhvr>
                                        <p:cTn id="133" dur="10" fill="hold"/>
                                        <p:tgtEl>
                                          <p:spTgt spid="438302"/>
                                        </p:tgtEl>
                                        <p:attrNameLst>
                                          <p:attrName>ppt_x</p:attrName>
                                          <p:attrName>ppt_y</p:attrName>
                                        </p:attrNameLst>
                                      </p:cBhvr>
                                      <p:rCtr x="0" y="0"/>
                                    </p:animMotion>
                                  </p:childTnLst>
                                </p:cTn>
                              </p:par>
                              <p:par>
                                <p:cTn id="134" presetID="42" presetClass="path" presetSubtype="0" fill="hold" nodeType="withEffect">
                                  <p:stCondLst>
                                    <p:cond delay="0"/>
                                  </p:stCondLst>
                                  <p:childTnLst>
                                    <p:animMotion origin="layout" path="M -0.97014 -0.19353 L -0.97014 -0.19353 " pathEditMode="fixed" rAng="0" ptsTypes="AA">
                                      <p:cBhvr>
                                        <p:cTn id="135" dur="10" fill="hold"/>
                                        <p:tgtEl>
                                          <p:spTgt spid="438301"/>
                                        </p:tgtEl>
                                        <p:attrNameLst>
                                          <p:attrName>ppt_x</p:attrName>
                                          <p:attrName>ppt_y</p:attrName>
                                        </p:attrNameLst>
                                      </p:cBhvr>
                                      <p:rCtr x="0" y="0"/>
                                    </p:animMotion>
                                  </p:childTnLst>
                                </p:cTn>
                              </p:par>
                              <p:par>
                                <p:cTn id="136" presetID="42" presetClass="path" presetSubtype="0" fill="hold" nodeType="withEffect">
                                  <p:stCondLst>
                                    <p:cond delay="0"/>
                                  </p:stCondLst>
                                  <p:childTnLst>
                                    <p:animMotion origin="layout" path="M -0.97013 -0.19352 L -0.97013 -0.19352 " pathEditMode="fixed" rAng="0" ptsTypes="AA">
                                      <p:cBhvr>
                                        <p:cTn id="137" dur="10" fill="hold"/>
                                        <p:tgtEl>
                                          <p:spTgt spid="438300"/>
                                        </p:tgtEl>
                                        <p:attrNameLst>
                                          <p:attrName>ppt_x</p:attrName>
                                          <p:attrName>ppt_y</p:attrName>
                                        </p:attrNameLst>
                                      </p:cBhvr>
                                      <p:rCtr x="0" y="0"/>
                                    </p:animMotion>
                                  </p:childTnLst>
                                </p:cTn>
                              </p:par>
                              <p:par>
                                <p:cTn id="138" presetID="42" presetClass="path" presetSubtype="0" fill="hold" nodeType="withEffect">
                                  <p:stCondLst>
                                    <p:cond delay="0"/>
                                  </p:stCondLst>
                                  <p:childTnLst>
                                    <p:animMotion origin="layout" path="M -0.97013 -0.19352 L -0.97013 -0.19352 " pathEditMode="fixed" rAng="0" ptsTypes="AA">
                                      <p:cBhvr>
                                        <p:cTn id="139" dur="10" fill="hold"/>
                                        <p:tgtEl>
                                          <p:spTgt spid="438299"/>
                                        </p:tgtEl>
                                        <p:attrNameLst>
                                          <p:attrName>ppt_x</p:attrName>
                                          <p:attrName>ppt_y</p:attrName>
                                        </p:attrNameLst>
                                      </p:cBhvr>
                                      <p:rCtr x="0" y="0"/>
                                    </p:animMotion>
                                  </p:childTnLst>
                                </p:cTn>
                              </p:par>
                              <p:par>
                                <p:cTn id="140" presetID="42" presetClass="path" presetSubtype="0" fill="hold" grpId="1" nodeType="withEffect">
                                  <p:stCondLst>
                                    <p:cond delay="0"/>
                                  </p:stCondLst>
                                  <p:iterate type="lt">
                                    <p:tmPct val="0"/>
                                  </p:iterate>
                                  <p:childTnLst>
                                    <p:animMotion origin="layout" path="M -0.96737 0.41436 L -0.96737 0.41436 " pathEditMode="fixed" rAng="0" ptsTypes="AA">
                                      <p:cBhvr>
                                        <p:cTn id="141" dur="10" fill="hold"/>
                                        <p:tgtEl>
                                          <p:spTgt spid="438335">
                                            <p:bg/>
                                          </p:spTgt>
                                        </p:tgtEl>
                                        <p:attrNameLst>
                                          <p:attrName>ppt_x</p:attrName>
                                          <p:attrName>ppt_y</p:attrName>
                                        </p:attrNameLst>
                                      </p:cBhvr>
                                      <p:rCtr x="0" y="0"/>
                                    </p:animMotion>
                                  </p:childTnLst>
                                </p:cTn>
                              </p:par>
                              <p:par>
                                <p:cTn id="142" presetID="42" presetClass="path" presetSubtype="0" fill="hold" grpId="1" nodeType="withEffect">
                                  <p:stCondLst>
                                    <p:cond delay="0"/>
                                  </p:stCondLst>
                                  <p:iterate type="lt">
                                    <p:tmPct val="0"/>
                                  </p:iterate>
                                  <p:childTnLst>
                                    <p:animMotion origin="layout" path="M -0.9764 0.41436 L -0.9764 0.41436 " pathEditMode="fixed" rAng="0" ptsTypes="AA">
                                      <p:cBhvr>
                                        <p:cTn id="143" dur="10" fill="hold"/>
                                        <p:tgtEl>
                                          <p:spTgt spid="438335">
                                            <p:txEl>
                                              <p:pRg st="0" end="0"/>
                                            </p:txEl>
                                          </p:spTgt>
                                        </p:tgtEl>
                                        <p:attrNameLst>
                                          <p:attrName>ppt_x</p:attrName>
                                          <p:attrName>ppt_y</p:attrName>
                                        </p:attrNameLst>
                                      </p:cBhvr>
                                      <p:rCtr x="0" y="0"/>
                                    </p:animMotion>
                                  </p:childTnLst>
                                </p:cTn>
                              </p:par>
                              <p:par>
                                <p:cTn id="144" presetID="1" presetClass="exit" presetSubtype="0" fill="hold" grpId="2" nodeType="withEffect">
                                  <p:stCondLst>
                                    <p:cond delay="0"/>
                                  </p:stCondLst>
                                  <p:childTnLst>
                                    <p:set>
                                      <p:cBhvr>
                                        <p:cTn id="145" dur="1" fill="hold">
                                          <p:stCondLst>
                                            <p:cond delay="0"/>
                                          </p:stCondLst>
                                        </p:cTn>
                                        <p:tgtEl>
                                          <p:spTgt spid="438335">
                                            <p:txEl>
                                              <p:pRg st="0" end="0"/>
                                            </p:txEl>
                                          </p:spTgt>
                                        </p:tgtEl>
                                        <p:attrNameLst>
                                          <p:attrName>style.visibility</p:attrName>
                                        </p:attrNameLst>
                                      </p:cBhvr>
                                      <p:to>
                                        <p:strVal val="hidden"/>
                                      </p:to>
                                    </p:set>
                                  </p:childTnLst>
                                </p:cTn>
                              </p:par>
                              <p:par>
                                <p:cTn id="146" presetID="1" presetClass="exit" presetSubtype="0" fill="hold" grpId="2" nodeType="withEffect">
                                  <p:stCondLst>
                                    <p:cond delay="0"/>
                                  </p:stCondLst>
                                  <p:childTnLst>
                                    <p:set>
                                      <p:cBhvr>
                                        <p:cTn id="147" dur="1" fill="hold">
                                          <p:stCondLst>
                                            <p:cond delay="0"/>
                                          </p:stCondLst>
                                        </p:cTn>
                                        <p:tgtEl>
                                          <p:spTgt spid="438335">
                                            <p:bg/>
                                          </p:spTgt>
                                        </p:tgtEl>
                                        <p:attrNameLst>
                                          <p:attrName>style.visibility</p:attrName>
                                        </p:attrNameLst>
                                      </p:cBhvr>
                                      <p:to>
                                        <p:strVal val="hidden"/>
                                      </p:to>
                                    </p:set>
                                  </p:childTnLst>
                                </p:cTn>
                              </p:par>
                            </p:childTnLst>
                          </p:cTn>
                        </p:par>
                        <p:par>
                          <p:cTn id="148" fill="hold" nodeType="afterGroup">
                            <p:stCondLst>
                              <p:cond delay="10"/>
                            </p:stCondLst>
                            <p:childTnLst>
                              <p:par>
                                <p:cTn id="149" presetID="12" presetClass="exit" presetSubtype="1" fill="hold" nodeType="afterEffect">
                                  <p:stCondLst>
                                    <p:cond delay="0"/>
                                  </p:stCondLst>
                                  <p:childTnLst>
                                    <p:animEffect transition="out" filter="slide(fromTop)">
                                      <p:cBhvr>
                                        <p:cTn id="150" dur="1000"/>
                                        <p:tgtEl>
                                          <p:spTgt spid="438332"/>
                                        </p:tgtEl>
                                      </p:cBhvr>
                                    </p:animEffect>
                                    <p:set>
                                      <p:cBhvr>
                                        <p:cTn id="151" dur="1" fill="hold">
                                          <p:stCondLst>
                                            <p:cond delay="999"/>
                                          </p:stCondLst>
                                        </p:cTn>
                                        <p:tgtEl>
                                          <p:spTgt spid="438332"/>
                                        </p:tgtEl>
                                        <p:attrNameLst>
                                          <p:attrName>style.visibility</p:attrName>
                                        </p:attrNameLst>
                                      </p:cBhvr>
                                      <p:to>
                                        <p:strVal val="hidden"/>
                                      </p:to>
                                    </p:set>
                                  </p:childTnLst>
                                </p:cTn>
                              </p:par>
                            </p:childTnLst>
                          </p:cTn>
                        </p:par>
                        <p:par>
                          <p:cTn id="152" fill="hold" nodeType="afterGroup">
                            <p:stCondLst>
                              <p:cond delay="1010"/>
                            </p:stCondLst>
                            <p:childTnLst>
                              <p:par>
                                <p:cTn id="153" presetID="10" presetClass="entr" presetSubtype="0" fill="hold" grpId="5" nodeType="afterEffect">
                                  <p:stCondLst>
                                    <p:cond delay="490"/>
                                  </p:stCondLst>
                                  <p:childTnLst>
                                    <p:set>
                                      <p:cBhvr>
                                        <p:cTn id="154" dur="1" fill="hold">
                                          <p:stCondLst>
                                            <p:cond delay="0"/>
                                          </p:stCondLst>
                                        </p:cTn>
                                        <p:tgtEl>
                                          <p:spTgt spid="438335">
                                            <p:bg/>
                                          </p:spTgt>
                                        </p:tgtEl>
                                        <p:attrNameLst>
                                          <p:attrName>style.visibility</p:attrName>
                                        </p:attrNameLst>
                                      </p:cBhvr>
                                      <p:to>
                                        <p:strVal val="visible"/>
                                      </p:to>
                                    </p:set>
                                    <p:animEffect transition="in" filter="fade">
                                      <p:cBhvr>
                                        <p:cTn id="155" dur="500"/>
                                        <p:tgtEl>
                                          <p:spTgt spid="438335">
                                            <p:bg/>
                                          </p:spTgt>
                                        </p:tgtEl>
                                      </p:cBhvr>
                                    </p:animEffect>
                                  </p:childTnLst>
                                </p:cTn>
                              </p:par>
                            </p:childTnLst>
                          </p:cTn>
                        </p:par>
                        <p:par>
                          <p:cTn id="156" fill="hold" nodeType="afterGroup">
                            <p:stCondLst>
                              <p:cond delay="2000"/>
                            </p:stCondLst>
                            <p:childTnLst>
                              <p:par>
                                <p:cTn id="157" presetID="10" presetClass="entr" presetSubtype="0" fill="hold" grpId="4" nodeType="afterEffect">
                                  <p:stCondLst>
                                    <p:cond delay="0"/>
                                  </p:stCondLst>
                                  <p:iterate type="lt">
                                    <p:tmPct val="0"/>
                                  </p:iterate>
                                  <p:childTnLst>
                                    <p:set>
                                      <p:cBhvr>
                                        <p:cTn id="158" dur="1" fill="hold">
                                          <p:stCondLst>
                                            <p:cond delay="0"/>
                                          </p:stCondLst>
                                        </p:cTn>
                                        <p:tgtEl>
                                          <p:spTgt spid="438335">
                                            <p:txEl>
                                              <p:pRg st="0" end="0"/>
                                            </p:txEl>
                                          </p:spTgt>
                                        </p:tgtEl>
                                        <p:attrNameLst>
                                          <p:attrName>style.visibility</p:attrName>
                                        </p:attrNameLst>
                                      </p:cBhvr>
                                      <p:to>
                                        <p:strVal val="visible"/>
                                      </p:to>
                                    </p:set>
                                    <p:animEffect transition="in" filter="fade">
                                      <p:cBhvr>
                                        <p:cTn id="159" dur="500"/>
                                        <p:tgtEl>
                                          <p:spTgt spid="438335">
                                            <p:txEl>
                                              <p:pRg st="0" end="0"/>
                                            </p:txEl>
                                          </p:spTgt>
                                        </p:tgtEl>
                                      </p:cBhvr>
                                    </p:animEffect>
                                  </p:childTnLst>
                                </p:cTn>
                              </p:par>
                            </p:childTnLst>
                          </p:cTn>
                        </p:par>
                        <p:par>
                          <p:cTn id="160" fill="hold" nodeType="afterGroup">
                            <p:stCondLst>
                              <p:cond delay="2500"/>
                            </p:stCondLst>
                            <p:childTnLst>
                              <p:par>
                                <p:cTn id="161" presetID="27" presetClass="entr" presetSubtype="0" fill="hold" grpId="3" nodeType="afterEffect">
                                  <p:stCondLst>
                                    <p:cond delay="0"/>
                                  </p:stCondLst>
                                  <p:iterate type="lt">
                                    <p:tmPct val="50000"/>
                                  </p:iterate>
                                  <p:childTnLst>
                                    <p:set>
                                      <p:cBhvr>
                                        <p:cTn id="162" dur="1" fill="hold">
                                          <p:stCondLst>
                                            <p:cond delay="0"/>
                                          </p:stCondLst>
                                        </p:cTn>
                                        <p:tgtEl>
                                          <p:spTgt spid="438335">
                                            <p:txEl>
                                              <p:pRg st="0" end="0"/>
                                            </p:txEl>
                                          </p:spTgt>
                                        </p:tgtEl>
                                        <p:attrNameLst>
                                          <p:attrName>style.visibility</p:attrName>
                                        </p:attrNameLst>
                                      </p:cBhvr>
                                      <p:to>
                                        <p:strVal val="visible"/>
                                      </p:to>
                                    </p:set>
                                    <p:anim calcmode="discrete" valueType="clr">
                                      <p:cBhvr override="childStyle">
                                        <p:cTn id="163" dur="80"/>
                                        <p:tgtEl>
                                          <p:spTgt spid="438335">
                                            <p:txEl>
                                              <p:pRg st="0" end="0"/>
                                            </p:txEl>
                                          </p:spTgt>
                                        </p:tgtEl>
                                        <p:attrNameLst>
                                          <p:attrName>style.color</p:attrName>
                                        </p:attrNameLst>
                                      </p:cBhvr>
                                      <p:tavLst>
                                        <p:tav tm="0">
                                          <p:val>
                                            <p:clrVal>
                                              <a:srgbClr val="CC9900"/>
                                            </p:clrVal>
                                          </p:val>
                                        </p:tav>
                                        <p:tav tm="50000">
                                          <p:val>
                                            <p:clrVal>
                                              <a:srgbClr val="663300"/>
                                            </p:clrVal>
                                          </p:val>
                                        </p:tav>
                                      </p:tavLst>
                                    </p:anim>
                                    <p:anim calcmode="discrete" valueType="clr">
                                      <p:cBhvr>
                                        <p:cTn id="164" dur="80"/>
                                        <p:tgtEl>
                                          <p:spTgt spid="438335">
                                            <p:txEl>
                                              <p:pRg st="0" end="0"/>
                                            </p:txEl>
                                          </p:spTgt>
                                        </p:tgtEl>
                                        <p:attrNameLst>
                                          <p:attrName>fillcolor</p:attrName>
                                        </p:attrNameLst>
                                      </p:cBhvr>
                                      <p:tavLst>
                                        <p:tav tm="0">
                                          <p:val>
                                            <p:clrVal>
                                              <a:schemeClr val="accent2"/>
                                            </p:clrVal>
                                          </p:val>
                                        </p:tav>
                                        <p:tav tm="50000">
                                          <p:val>
                                            <p:clrVal>
                                              <a:schemeClr val="hlink"/>
                                            </p:clrVal>
                                          </p:val>
                                        </p:tav>
                                      </p:tavLst>
                                    </p:anim>
                                    <p:set>
                                      <p:cBhvr>
                                        <p:cTn id="165" dur="80"/>
                                        <p:tgtEl>
                                          <p:spTgt spid="438335">
                                            <p:txEl>
                                              <p:pRg st="0" end="0"/>
                                            </p:txEl>
                                          </p:spTgt>
                                        </p:tgtEl>
                                        <p:attrNameLst>
                                          <p:attrName>fill.type</p:attrName>
                                        </p:attrNameLst>
                                      </p:cBhvr>
                                      <p:to>
                                        <p:strVal val="solid"/>
                                      </p:to>
                                    </p:set>
                                  </p:childTnLst>
                                </p:cTn>
                              </p:par>
                            </p:childTnLst>
                          </p:cTn>
                        </p:par>
                      </p:childTnLst>
                    </p:cTn>
                  </p:par>
                </p:childTnLst>
              </p:cTn>
              <p:nextCondLst>
                <p:cond evt="onClick" delay="0">
                  <p:tgtEl>
                    <p:spTgt spid="438331"/>
                  </p:tgtEl>
                </p:cond>
              </p:nextCondLst>
            </p:seq>
            <p:seq concurrent="1" nextAc="seek">
              <p:cTn id="166" restart="whenNotActive" fill="hold" evtFilter="cancelBubble" nodeType="interactiveSeq">
                <p:stCondLst>
                  <p:cond evt="onClick" delay="0">
                    <p:tgtEl>
                      <p:spTgt spid="438336"/>
                    </p:tgtEl>
                  </p:cond>
                </p:stCondLst>
                <p:endSync evt="end" delay="0">
                  <p:rtn val="all"/>
                </p:endSync>
                <p:childTnLst>
                  <p:par>
                    <p:cTn id="167" fill="hold" nodeType="clickPar">
                      <p:stCondLst>
                        <p:cond delay="0"/>
                      </p:stCondLst>
                      <p:childTnLst>
                        <p:par>
                          <p:cTn id="168" fill="hold" nodeType="withGroup">
                            <p:stCondLst>
                              <p:cond delay="0"/>
                            </p:stCondLst>
                            <p:childTnLst>
                              <p:par>
                                <p:cTn id="169" presetID="3" presetClass="entr" presetSubtype="0" fill="hold" grpId="1" nodeType="clickEffect">
                                  <p:stCondLst>
                                    <p:cond delay="0"/>
                                  </p:stCondLst>
                                  <p:childTnLst>
                                    <p:set>
                                      <p:cBhvr>
                                        <p:cTn id="170" dur="1" fill="hold">
                                          <p:stCondLst>
                                            <p:cond delay="0"/>
                                          </p:stCondLst>
                                        </p:cTn>
                                        <p:tgtEl>
                                          <p:spTgt spid="438286"/>
                                        </p:tgtEl>
                                        <p:attrNameLst>
                                          <p:attrName>style.visibility</p:attrName>
                                        </p:attrNameLst>
                                      </p:cBhvr>
                                      <p:to>
                                        <p:strVal val="visible"/>
                                      </p:to>
                                    </p:set>
                                  </p:childTnLst>
                                </p:cTn>
                              </p:par>
                              <p:par>
                                <p:cTn id="171" presetID="3" presetClass="exit" presetSubtype="0" fill="hold" grpId="2" nodeType="withEffect">
                                  <p:stCondLst>
                                    <p:cond delay="0"/>
                                  </p:stCondLst>
                                  <p:childTnLst>
                                    <p:set>
                                      <p:cBhvr>
                                        <p:cTn id="172" dur="1" fill="hold">
                                          <p:stCondLst>
                                            <p:cond delay="0"/>
                                          </p:stCondLst>
                                        </p:cTn>
                                        <p:tgtEl>
                                          <p:spTgt spid="438287"/>
                                        </p:tgtEl>
                                        <p:attrNameLst>
                                          <p:attrName>style.visibility</p:attrName>
                                        </p:attrNameLst>
                                      </p:cBhvr>
                                      <p:to>
                                        <p:strVal val="hidden"/>
                                      </p:to>
                                    </p:set>
                                  </p:childTnLst>
                                </p:cTn>
                              </p:par>
                              <p:par>
                                <p:cTn id="173" presetID="3" presetClass="exit" presetSubtype="0" fill="hold" grpId="1" nodeType="withEffect">
                                  <p:stCondLst>
                                    <p:cond delay="0"/>
                                  </p:stCondLst>
                                  <p:childTnLst>
                                    <p:set>
                                      <p:cBhvr>
                                        <p:cTn id="174" dur="1" fill="hold">
                                          <p:stCondLst>
                                            <p:cond delay="0"/>
                                          </p:stCondLst>
                                        </p:cTn>
                                        <p:tgtEl>
                                          <p:spTgt spid="438288"/>
                                        </p:tgtEl>
                                        <p:attrNameLst>
                                          <p:attrName>style.visibility</p:attrName>
                                        </p:attrNameLst>
                                      </p:cBhvr>
                                      <p:to>
                                        <p:strVal val="hidden"/>
                                      </p:to>
                                    </p:set>
                                  </p:childTnLst>
                                </p:cTn>
                              </p:par>
                              <p:par>
                                <p:cTn id="175" presetID="3" presetClass="exit" presetSubtype="0" fill="hold" grpId="1" nodeType="withEffect">
                                  <p:stCondLst>
                                    <p:cond delay="0"/>
                                  </p:stCondLst>
                                  <p:childTnLst>
                                    <p:set>
                                      <p:cBhvr>
                                        <p:cTn id="176" dur="1" fill="hold">
                                          <p:stCondLst>
                                            <p:cond delay="0"/>
                                          </p:stCondLst>
                                        </p:cTn>
                                        <p:tgtEl>
                                          <p:spTgt spid="438283"/>
                                        </p:tgtEl>
                                        <p:attrNameLst>
                                          <p:attrName>style.visibility</p:attrName>
                                        </p:attrNameLst>
                                      </p:cBhvr>
                                      <p:to>
                                        <p:strVal val="hidden"/>
                                      </p:to>
                                    </p:set>
                                  </p:childTnLst>
                                </p:cTn>
                              </p:par>
                              <p:par>
                                <p:cTn id="177" presetID="3" presetClass="exit" presetSubtype="0" fill="hold" grpId="1" nodeType="withEffect">
                                  <p:stCondLst>
                                    <p:cond delay="0"/>
                                  </p:stCondLst>
                                  <p:childTnLst>
                                    <p:set>
                                      <p:cBhvr>
                                        <p:cTn id="178" dur="1" fill="hold">
                                          <p:stCondLst>
                                            <p:cond delay="0"/>
                                          </p:stCondLst>
                                        </p:cTn>
                                        <p:tgtEl>
                                          <p:spTgt spid="438284"/>
                                        </p:tgtEl>
                                        <p:attrNameLst>
                                          <p:attrName>style.visibility</p:attrName>
                                        </p:attrNameLst>
                                      </p:cBhvr>
                                      <p:to>
                                        <p:strVal val="hidden"/>
                                      </p:to>
                                    </p:set>
                                  </p:childTnLst>
                                </p:cTn>
                              </p:par>
                              <p:par>
                                <p:cTn id="179" presetID="3" presetClass="exit" presetSubtype="0" fill="hold" grpId="1" nodeType="withEffect">
                                  <p:stCondLst>
                                    <p:cond delay="0"/>
                                  </p:stCondLst>
                                  <p:childTnLst>
                                    <p:set>
                                      <p:cBhvr>
                                        <p:cTn id="180" dur="1" fill="hold">
                                          <p:stCondLst>
                                            <p:cond delay="0"/>
                                          </p:stCondLst>
                                        </p:cTn>
                                        <p:tgtEl>
                                          <p:spTgt spid="438285"/>
                                        </p:tgtEl>
                                        <p:attrNameLst>
                                          <p:attrName>style.visibility</p:attrName>
                                        </p:attrNameLst>
                                      </p:cBhvr>
                                      <p:to>
                                        <p:strVal val="hidden"/>
                                      </p:to>
                                    </p:set>
                                  </p:childTnLst>
                                </p:cTn>
                              </p:par>
                            </p:childTnLst>
                          </p:cTn>
                        </p:par>
                      </p:childTnLst>
                    </p:cTn>
                  </p:par>
                </p:childTnLst>
              </p:cTn>
              <p:nextCondLst>
                <p:cond evt="onClick" delay="0">
                  <p:tgtEl>
                    <p:spTgt spid="438336"/>
                  </p:tgtEl>
                </p:cond>
              </p:nextCondLst>
            </p:seq>
            <p:seq concurrent="1" nextAc="seek">
              <p:cTn id="181" restart="whenNotActive" fill="hold" evtFilter="cancelBubble" nodeType="interactiveSeq">
                <p:stCondLst>
                  <p:cond evt="onClick" delay="0">
                    <p:tgtEl>
                      <p:spTgt spid="78"/>
                    </p:tgtEl>
                  </p:cond>
                </p:stCondLst>
                <p:endSync evt="end" delay="0">
                  <p:rtn val="all"/>
                </p:endSync>
                <p:childTnLst>
                  <p:par>
                    <p:cTn id="182" fill="hold">
                      <p:stCondLst>
                        <p:cond delay="0"/>
                      </p:stCondLst>
                      <p:childTnLst>
                        <p:par>
                          <p:cTn id="183" fill="hold">
                            <p:stCondLst>
                              <p:cond delay="0"/>
                            </p:stCondLst>
                            <p:childTnLst>
                              <p:par>
                                <p:cTn id="184" presetID="10" presetClass="exit" presetSubtype="0" fill="hold" grpId="0" nodeType="afterEffect">
                                  <p:stCondLst>
                                    <p:cond delay="0"/>
                                  </p:stCondLst>
                                  <p:iterate type="lt">
                                    <p:tmPct val="0"/>
                                  </p:iterate>
                                  <p:childTnLst>
                                    <p:animEffect transition="out" filter="fade">
                                      <p:cBhvr>
                                        <p:cTn id="185" dur="500"/>
                                        <p:tgtEl>
                                          <p:spTgt spid="438335">
                                            <p:txEl>
                                              <p:pRg st="0" end="0"/>
                                            </p:txEl>
                                          </p:spTgt>
                                        </p:tgtEl>
                                      </p:cBhvr>
                                    </p:animEffect>
                                    <p:set>
                                      <p:cBhvr>
                                        <p:cTn id="186" dur="1" fill="hold">
                                          <p:stCondLst>
                                            <p:cond delay="499"/>
                                          </p:stCondLst>
                                        </p:cTn>
                                        <p:tgtEl>
                                          <p:spTgt spid="438335">
                                            <p:txEl>
                                              <p:pRg st="0" end="0"/>
                                            </p:txEl>
                                          </p:spTgt>
                                        </p:tgtEl>
                                        <p:attrNameLst>
                                          <p:attrName>style.visibility</p:attrName>
                                        </p:attrNameLst>
                                      </p:cBhvr>
                                      <p:to>
                                        <p:strVal val="hidden"/>
                                      </p:to>
                                    </p:set>
                                  </p:childTnLst>
                                </p:cTn>
                              </p:par>
                            </p:childTnLst>
                          </p:cTn>
                        </p:par>
                        <p:par>
                          <p:cTn id="187" fill="hold">
                            <p:stCondLst>
                              <p:cond delay="500"/>
                            </p:stCondLst>
                            <p:childTnLst>
                              <p:par>
                                <p:cTn id="188" presetID="10" presetClass="exit" presetSubtype="0" fill="hold" grpId="0" nodeType="afterEffect">
                                  <p:stCondLst>
                                    <p:cond delay="0"/>
                                  </p:stCondLst>
                                  <p:iterate type="lt">
                                    <p:tmPct val="0"/>
                                  </p:iterate>
                                  <p:childTnLst>
                                    <p:animEffect transition="out" filter="fade">
                                      <p:cBhvr>
                                        <p:cTn id="189" dur="500"/>
                                        <p:tgtEl>
                                          <p:spTgt spid="438335">
                                            <p:bg/>
                                          </p:spTgt>
                                        </p:tgtEl>
                                      </p:cBhvr>
                                    </p:animEffect>
                                    <p:set>
                                      <p:cBhvr>
                                        <p:cTn id="190" dur="1" fill="hold">
                                          <p:stCondLst>
                                            <p:cond delay="499"/>
                                          </p:stCondLst>
                                        </p:cTn>
                                        <p:tgtEl>
                                          <p:spTgt spid="438335">
                                            <p:bg/>
                                          </p:spTgt>
                                        </p:tgtEl>
                                        <p:attrNameLst>
                                          <p:attrName>style.visibility</p:attrName>
                                        </p:attrNameLst>
                                      </p:cBhvr>
                                      <p:to>
                                        <p:strVal val="hidden"/>
                                      </p:to>
                                    </p:set>
                                  </p:childTnLst>
                                </p:cTn>
                              </p:par>
                            </p:childTnLst>
                          </p:cTn>
                        </p:par>
                      </p:childTnLst>
                    </p:cTn>
                  </p:par>
                </p:childTnLst>
              </p:cTn>
              <p:nextCondLst>
                <p:cond evt="onClick" delay="0">
                  <p:tgtEl>
                    <p:spTgt spid="78"/>
                  </p:tgtEl>
                </p:cond>
              </p:nextCondLst>
            </p:seq>
          </p:childTnLst>
        </p:cTn>
      </p:par>
    </p:tnLst>
    <p:bldLst>
      <p:bldP spid="438275" grpId="0" animBg="1"/>
      <p:bldP spid="438276" grpId="0" animBg="1"/>
      <p:bldP spid="438277" grpId="0" animBg="1"/>
      <p:bldP spid="438278" grpId="0" animBg="1"/>
      <p:bldP spid="438279" grpId="0" animBg="1"/>
      <p:bldP spid="438280" grpId="0" animBg="1"/>
      <p:bldP spid="438283" grpId="0" animBg="1"/>
      <p:bldP spid="438283" grpId="1" animBg="1"/>
      <p:bldP spid="438284" grpId="0" animBg="1"/>
      <p:bldP spid="438284" grpId="1" animBg="1"/>
      <p:bldP spid="438285" grpId="0" animBg="1"/>
      <p:bldP spid="438285" grpId="1" animBg="1"/>
      <p:bldP spid="438286" grpId="0" animBg="1"/>
      <p:bldP spid="438286" grpId="1" animBg="1"/>
      <p:bldP spid="438287" grpId="0" animBg="1"/>
      <p:bldP spid="438287" grpId="1" animBg="1"/>
      <p:bldP spid="438287" grpId="2" animBg="1"/>
      <p:bldP spid="438288" grpId="0" animBg="1"/>
      <p:bldP spid="438288" grpId="1" animBg="1"/>
      <p:bldP spid="438289" grpId="0" animBg="1"/>
      <p:bldP spid="438290" grpId="0" animBg="1"/>
      <p:bldP spid="438291" grpId="0" animBg="1"/>
      <p:bldP spid="438292" grpId="0" animBg="1"/>
      <p:bldP spid="438293" grpId="0" animBg="1"/>
      <p:bldP spid="438294" grpId="0" animBg="1"/>
      <p:bldP spid="438335" grpId="0" build="allAtOnce" animBg="1" autoUpdateAnimBg="0"/>
      <p:bldP spid="438335" grpId="1" build="allAtOnce" animBg="1" autoUpdateAnimBg="0"/>
      <p:bldP spid="438335" grpId="2" build="allAtOnce" animBg="1" autoUpdateAnimBg="0"/>
      <p:bldP spid="438335" grpId="3" build="allAtOnce" autoUpdateAnimBg="0"/>
      <p:bldP spid="438335" grpId="4" build="allAtOnce" autoUpdateAnimBg="0"/>
      <p:bldP spid="438335" grpId="5" build="allAtOnce"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 name="Picture 110"/>
          <p:cNvPicPr>
            <a:picLocks/>
          </p:cNvPicPr>
          <p:nvPr/>
        </p:nvPicPr>
        <p:blipFill>
          <a:blip r:embed="rId6">
            <a:extLst>
              <a:ext uri="{28A0092B-C50C-407E-A947-70E740481C1C}">
                <a14:useLocalDpi xmlns:a14="http://schemas.microsoft.com/office/drawing/2010/main" val="0"/>
              </a:ext>
            </a:extLst>
          </a:blip>
          <a:stretch>
            <a:fillRect/>
          </a:stretch>
        </p:blipFill>
        <p:spPr>
          <a:xfrm>
            <a:off x="786384" y="1417320"/>
            <a:ext cx="7598664" cy="4187952"/>
          </a:xfrm>
          <a:prstGeom prst="rect">
            <a:avLst/>
          </a:prstGeom>
        </p:spPr>
      </p:pic>
      <p:sp>
        <p:nvSpPr>
          <p:cNvPr id="438274" name="Oval 2"/>
          <p:cNvSpPr>
            <a:spLocks noChangeArrowheads="1"/>
          </p:cNvSpPr>
          <p:nvPr/>
        </p:nvSpPr>
        <p:spPr bwMode="auto">
          <a:xfrm>
            <a:off x="8537575" y="6302375"/>
            <a:ext cx="457200" cy="457200"/>
          </a:xfrm>
          <a:prstGeom prst="ellipse">
            <a:avLst/>
          </a:prstGeom>
          <a:gradFill rotWithShape="1">
            <a:gsLst>
              <a:gs pos="0">
                <a:srgbClr val="FF0000">
                  <a:alpha val="50000"/>
                </a:srgbClr>
              </a:gs>
              <a:gs pos="100000">
                <a:srgbClr val="FF0000">
                  <a:gamma/>
                  <a:shade val="6275"/>
                  <a:invGamma/>
                </a:srgbClr>
              </a:gs>
            </a:gsLst>
            <a:path path="shape">
              <a:fillToRect l="50000" t="50000" r="50000" b="50000"/>
            </a:path>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275" name="Rectangle 3" descr="Small grid">
            <a:hlinkClick r:id="" action="ppaction://macro?name=Score_1"/>
          </p:cNvPr>
          <p:cNvSpPr>
            <a:spLocks noChangeAspect="1" noChangeArrowheads="1"/>
          </p:cNvSpPr>
          <p:nvPr/>
        </p:nvSpPr>
        <p:spPr bwMode="auto">
          <a:xfrm>
            <a:off x="3654425" y="152876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76" name="Rectangle 4" descr="Small grid">
            <a:hlinkClick r:id="" action="ppaction://macro?name=Score_2"/>
          </p:cNvPr>
          <p:cNvSpPr>
            <a:spLocks noChangeAspect="1" noChangeArrowheads="1"/>
          </p:cNvSpPr>
          <p:nvPr/>
        </p:nvSpPr>
        <p:spPr bwMode="auto">
          <a:xfrm>
            <a:off x="3654425" y="256381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77" name="Rectangle 5" descr="Small grid">
            <a:hlinkClick r:id="" action="ppaction://macro?name=Score_3"/>
          </p:cNvPr>
          <p:cNvSpPr>
            <a:spLocks noChangeAspect="1" noChangeArrowheads="1"/>
          </p:cNvSpPr>
          <p:nvPr/>
        </p:nvSpPr>
        <p:spPr bwMode="auto">
          <a:xfrm>
            <a:off x="3654425" y="359251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78" name="Rectangle 6" descr="Small grid">
            <a:hlinkClick r:id="" action="ppaction://macro?name=Score_4"/>
          </p:cNvPr>
          <p:cNvSpPr>
            <a:spLocks noChangeAspect="1" noChangeArrowheads="1"/>
          </p:cNvSpPr>
          <p:nvPr/>
        </p:nvSpPr>
        <p:spPr bwMode="auto">
          <a:xfrm>
            <a:off x="3654425" y="4630738"/>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79" name="Rectangle 7" descr="Small grid">
            <a:hlinkClick r:id="" action="ppaction://macro?name=Score_5"/>
          </p:cNvPr>
          <p:cNvSpPr>
            <a:spLocks noChangeArrowheads="1"/>
          </p:cNvSpPr>
          <p:nvPr/>
        </p:nvSpPr>
        <p:spPr bwMode="auto">
          <a:xfrm>
            <a:off x="7426325" y="152876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80" name="Rectangle 8" descr="Small grid">
            <a:hlinkClick r:id="" action="ppaction://macro?name=Score_6"/>
          </p:cNvPr>
          <p:cNvSpPr>
            <a:spLocks noChangeAspect="1" noChangeArrowheads="1"/>
          </p:cNvSpPr>
          <p:nvPr/>
        </p:nvSpPr>
        <p:spPr bwMode="auto">
          <a:xfrm>
            <a:off x="7426325" y="256381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81" name="Rectangle 9" descr="Small grid">
            <a:hlinkClick r:id="" action="ppaction://macro?name=Score_7"/>
          </p:cNvPr>
          <p:cNvSpPr>
            <a:spLocks noChangeAspect="1" noChangeArrowheads="1"/>
          </p:cNvSpPr>
          <p:nvPr/>
        </p:nvSpPr>
        <p:spPr bwMode="auto">
          <a:xfrm>
            <a:off x="7426325" y="359251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83" name="WordArt 11"/>
          <p:cNvSpPr>
            <a:spLocks noChangeArrowheads="1" noChangeShapeType="1" noTextEdit="1"/>
          </p:cNvSpPr>
          <p:nvPr/>
        </p:nvSpPr>
        <p:spPr bwMode="auto">
          <a:xfrm>
            <a:off x="7613650" y="171450"/>
            <a:ext cx="423863"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4" name="WordArt 12"/>
          <p:cNvSpPr>
            <a:spLocks noChangeArrowheads="1" noChangeShapeType="1" noTextEdit="1"/>
          </p:cNvSpPr>
          <p:nvPr/>
        </p:nvSpPr>
        <p:spPr bwMode="auto">
          <a:xfrm>
            <a:off x="8086725" y="171450"/>
            <a:ext cx="423863"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5" name="WordArt 13"/>
          <p:cNvSpPr>
            <a:spLocks noChangeArrowheads="1" noChangeShapeType="1" noTextEdit="1"/>
          </p:cNvSpPr>
          <p:nvPr/>
        </p:nvSpPr>
        <p:spPr bwMode="auto">
          <a:xfrm>
            <a:off x="8561388" y="171450"/>
            <a:ext cx="423862"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6" name="WordArt 14"/>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a:ln w="25400">
                  <a:solidFill>
                    <a:schemeClr val="tx1"/>
                  </a:solidFill>
                  <a:miter lim="800000"/>
                  <a:headEnd/>
                  <a:tailEnd/>
                </a:ln>
                <a:solidFill>
                  <a:srgbClr val="FF0000">
                    <a:alpha val="34000"/>
                  </a:srgbClr>
                </a:solidFill>
                <a:effectLst/>
                <a:latin typeface="Arial Black"/>
              </a:rPr>
              <a:t>X</a:t>
            </a:r>
          </a:p>
        </p:txBody>
      </p:sp>
      <p:sp>
        <p:nvSpPr>
          <p:cNvPr id="438287" name="WordArt 15"/>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a:ln w="25400">
                  <a:solidFill>
                    <a:schemeClr val="tx1"/>
                  </a:solidFill>
                  <a:miter lim="800000"/>
                  <a:headEnd/>
                  <a:tailEnd/>
                </a:ln>
                <a:solidFill>
                  <a:srgbClr val="FF0000">
                    <a:alpha val="34000"/>
                  </a:srgbClr>
                </a:solidFill>
                <a:effectLst/>
                <a:latin typeface="Arial Black"/>
              </a:rPr>
              <a:t>X</a:t>
            </a:r>
          </a:p>
        </p:txBody>
      </p:sp>
      <p:sp>
        <p:nvSpPr>
          <p:cNvPr id="438288" name="WordArt 16"/>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dirty="0">
                <a:ln w="25400">
                  <a:solidFill>
                    <a:schemeClr val="tx1"/>
                  </a:solidFill>
                  <a:miter lim="800000"/>
                  <a:headEnd/>
                  <a:tailEnd/>
                </a:ln>
                <a:solidFill>
                  <a:srgbClr val="FF0000">
                    <a:alpha val="34000"/>
                  </a:srgbClr>
                </a:solidFill>
                <a:effectLst/>
                <a:latin typeface="Arial Black"/>
              </a:rPr>
              <a:t>X</a:t>
            </a:r>
          </a:p>
        </p:txBody>
      </p:sp>
      <p:sp>
        <p:nvSpPr>
          <p:cNvPr id="438289" name="Rectangle 17" descr="Small grid"/>
          <p:cNvSpPr>
            <a:spLocks noChangeArrowheads="1"/>
          </p:cNvSpPr>
          <p:nvPr/>
        </p:nvSpPr>
        <p:spPr bwMode="auto">
          <a:xfrm>
            <a:off x="898525" y="152876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1</a:t>
            </a:r>
          </a:p>
        </p:txBody>
      </p:sp>
      <p:sp>
        <p:nvSpPr>
          <p:cNvPr id="438290" name="Rectangle 18" descr="Small grid"/>
          <p:cNvSpPr>
            <a:spLocks noChangeAspect="1" noChangeArrowheads="1"/>
          </p:cNvSpPr>
          <p:nvPr/>
        </p:nvSpPr>
        <p:spPr bwMode="auto">
          <a:xfrm>
            <a:off x="898525" y="256381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2</a:t>
            </a:r>
          </a:p>
        </p:txBody>
      </p:sp>
      <p:sp>
        <p:nvSpPr>
          <p:cNvPr id="438291" name="Rectangle 19" descr="Small grid"/>
          <p:cNvSpPr>
            <a:spLocks noChangeAspect="1" noChangeArrowheads="1"/>
          </p:cNvSpPr>
          <p:nvPr/>
        </p:nvSpPr>
        <p:spPr bwMode="auto">
          <a:xfrm>
            <a:off x="898525" y="359251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3</a:t>
            </a:r>
          </a:p>
        </p:txBody>
      </p:sp>
      <p:sp>
        <p:nvSpPr>
          <p:cNvPr id="438292" name="Rectangle 20" descr="Small grid"/>
          <p:cNvSpPr>
            <a:spLocks noChangeAspect="1" noChangeArrowheads="1"/>
          </p:cNvSpPr>
          <p:nvPr/>
        </p:nvSpPr>
        <p:spPr bwMode="auto">
          <a:xfrm>
            <a:off x="898525" y="4630738"/>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4</a:t>
            </a:r>
          </a:p>
        </p:txBody>
      </p:sp>
      <p:sp>
        <p:nvSpPr>
          <p:cNvPr id="438293" name="Rectangle 21" descr="Small grid"/>
          <p:cNvSpPr>
            <a:spLocks noChangeAspect="1" noChangeArrowheads="1"/>
          </p:cNvSpPr>
          <p:nvPr/>
        </p:nvSpPr>
        <p:spPr bwMode="auto">
          <a:xfrm>
            <a:off x="4670425" y="152876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5</a:t>
            </a:r>
          </a:p>
        </p:txBody>
      </p:sp>
      <p:sp>
        <p:nvSpPr>
          <p:cNvPr id="438294" name="Rectangle 22" descr="Small grid"/>
          <p:cNvSpPr>
            <a:spLocks noChangeAspect="1" noChangeArrowheads="1"/>
          </p:cNvSpPr>
          <p:nvPr/>
        </p:nvSpPr>
        <p:spPr bwMode="auto">
          <a:xfrm>
            <a:off x="4670425" y="256381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6</a:t>
            </a:r>
          </a:p>
        </p:txBody>
      </p:sp>
      <p:sp>
        <p:nvSpPr>
          <p:cNvPr id="438295" name="Rectangle 23" descr="Small grid"/>
          <p:cNvSpPr>
            <a:spLocks noChangeAspect="1" noChangeArrowheads="1"/>
          </p:cNvSpPr>
          <p:nvPr/>
        </p:nvSpPr>
        <p:spPr bwMode="auto">
          <a:xfrm>
            <a:off x="4670425" y="359251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7</a:t>
            </a:r>
          </a:p>
        </p:txBody>
      </p:sp>
      <p:pic>
        <p:nvPicPr>
          <p:cNvPr id="438297" name="Picture 25" descr="1">
            <a:hlinkClick r:id="" action="ppaction://macro?name=Score_1"/>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2800" y="2782888"/>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298" name="Picture 26" descr="7">
            <a:hlinkClick r:id="" action="ppaction://macro?name=Score_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469938" y="4857750"/>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299" name="Picture 27" descr="6">
            <a:hlinkClick r:id="" action="ppaction://macro?name=Score_6"/>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469938" y="3824288"/>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0" name="Picture 28" descr="5">
            <a:hlinkClick r:id="" action="ppaction://macro?name=Score_5"/>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3469938" y="2782888"/>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1" name="Picture 29" descr="4">
            <a:hlinkClick r:id="" action="ppaction://macro?name=Score_4"/>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702800" y="5895975"/>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2" name="Picture 30" descr="3">
            <a:hlinkClick r:id="" action="ppaction://macro?name=Score_3"/>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702800" y="4857750"/>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3" name="Picture 31" descr="2">
            <a:hlinkClick r:id="" action="ppaction://macro?name=Score_2"/>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702800" y="3824288"/>
            <a:ext cx="3705225" cy="962025"/>
          </a:xfrm>
          <a:prstGeom prst="rect">
            <a:avLst/>
          </a:prstGeom>
          <a:noFill/>
          <a:extLst>
            <a:ext uri="{909E8E84-426E-40DD-AFC4-6F175D3DCCD1}">
              <a14:hiddenFill xmlns:a14="http://schemas.microsoft.com/office/drawing/2010/main">
                <a:solidFill>
                  <a:srgbClr val="FFFFFF"/>
                </a:solidFill>
              </a14:hiddenFill>
            </a:ext>
          </a:extLst>
        </p:spPr>
      </p:pic>
      <p:grpSp>
        <p:nvGrpSpPr>
          <p:cNvPr id="438305" name="Group 33"/>
          <p:cNvGrpSpPr>
            <a:grpSpLocks/>
          </p:cNvGrpSpPr>
          <p:nvPr/>
        </p:nvGrpSpPr>
        <p:grpSpPr bwMode="auto">
          <a:xfrm>
            <a:off x="9836150" y="-57150"/>
            <a:ext cx="7715250" cy="2333625"/>
            <a:chOff x="6192" y="-276"/>
            <a:chExt cx="4860" cy="1470"/>
          </a:xfrm>
        </p:grpSpPr>
        <p:grpSp>
          <p:nvGrpSpPr>
            <p:cNvPr id="438306" name="Group 34"/>
            <p:cNvGrpSpPr>
              <a:grpSpLocks/>
            </p:cNvGrpSpPr>
            <p:nvPr/>
          </p:nvGrpSpPr>
          <p:grpSpPr bwMode="auto">
            <a:xfrm>
              <a:off x="6192" y="-276"/>
              <a:ext cx="1404" cy="1470"/>
              <a:chOff x="6192" y="-276"/>
              <a:chExt cx="1404" cy="1470"/>
            </a:xfrm>
          </p:grpSpPr>
          <p:sp>
            <p:nvSpPr>
              <p:cNvPr id="438307" name="WordArt 35"/>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08" name="AutoShape 36"/>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09" name="AutoShape 37"/>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10" name="Group 38"/>
            <p:cNvGrpSpPr>
              <a:grpSpLocks/>
            </p:cNvGrpSpPr>
            <p:nvPr/>
          </p:nvGrpSpPr>
          <p:grpSpPr bwMode="auto">
            <a:xfrm>
              <a:off x="7920" y="-276"/>
              <a:ext cx="1404" cy="1470"/>
              <a:chOff x="6192" y="-276"/>
              <a:chExt cx="1404" cy="1470"/>
            </a:xfrm>
          </p:grpSpPr>
          <p:sp>
            <p:nvSpPr>
              <p:cNvPr id="438311" name="WordArt 39"/>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12" name="AutoShape 40"/>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13" name="AutoShape 41"/>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14" name="Group 42"/>
            <p:cNvGrpSpPr>
              <a:grpSpLocks/>
            </p:cNvGrpSpPr>
            <p:nvPr/>
          </p:nvGrpSpPr>
          <p:grpSpPr bwMode="auto">
            <a:xfrm>
              <a:off x="9648" y="-276"/>
              <a:ext cx="1404" cy="1470"/>
              <a:chOff x="6192" y="-276"/>
              <a:chExt cx="1404" cy="1470"/>
            </a:xfrm>
          </p:grpSpPr>
          <p:sp>
            <p:nvSpPr>
              <p:cNvPr id="438315" name="WordArt 43"/>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16" name="AutoShape 44"/>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17" name="AutoShape 45"/>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438318" name="Group 46"/>
          <p:cNvGrpSpPr>
            <a:grpSpLocks/>
          </p:cNvGrpSpPr>
          <p:nvPr/>
        </p:nvGrpSpPr>
        <p:grpSpPr bwMode="auto">
          <a:xfrm>
            <a:off x="9839325" y="-57150"/>
            <a:ext cx="4972050" cy="2333625"/>
            <a:chOff x="6146" y="-2208"/>
            <a:chExt cx="3132" cy="1470"/>
          </a:xfrm>
        </p:grpSpPr>
        <p:grpSp>
          <p:nvGrpSpPr>
            <p:cNvPr id="438319" name="Group 47"/>
            <p:cNvGrpSpPr>
              <a:grpSpLocks/>
            </p:cNvGrpSpPr>
            <p:nvPr/>
          </p:nvGrpSpPr>
          <p:grpSpPr bwMode="auto">
            <a:xfrm>
              <a:off x="6146" y="-2208"/>
              <a:ext cx="1404" cy="1470"/>
              <a:chOff x="6192" y="-276"/>
              <a:chExt cx="1404" cy="1470"/>
            </a:xfrm>
          </p:grpSpPr>
          <p:sp>
            <p:nvSpPr>
              <p:cNvPr id="438320" name="WordArt 48"/>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1" name="AutoShape 49"/>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22" name="AutoShape 50"/>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23" name="Group 51"/>
            <p:cNvGrpSpPr>
              <a:grpSpLocks/>
            </p:cNvGrpSpPr>
            <p:nvPr/>
          </p:nvGrpSpPr>
          <p:grpSpPr bwMode="auto">
            <a:xfrm>
              <a:off x="7874" y="-2208"/>
              <a:ext cx="1404" cy="1470"/>
              <a:chOff x="6192" y="-276"/>
              <a:chExt cx="1404" cy="1470"/>
            </a:xfrm>
          </p:grpSpPr>
          <p:sp>
            <p:nvSpPr>
              <p:cNvPr id="438324" name="WordArt 52"/>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5" name="AutoShape 53"/>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26" name="AutoShape 54"/>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438327" name="Group 55"/>
          <p:cNvGrpSpPr>
            <a:grpSpLocks/>
          </p:cNvGrpSpPr>
          <p:nvPr/>
        </p:nvGrpSpPr>
        <p:grpSpPr bwMode="auto">
          <a:xfrm>
            <a:off x="9836150" y="-57150"/>
            <a:ext cx="2228850" cy="2333625"/>
            <a:chOff x="6192" y="-276"/>
            <a:chExt cx="1404" cy="1470"/>
          </a:xfrm>
        </p:grpSpPr>
        <p:sp>
          <p:nvSpPr>
            <p:cNvPr id="438328" name="WordArt 56"/>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9" name="AutoShape 57"/>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30" name="AutoShape 58"/>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38331" name="Picture 59">
            <a:hlinkClick r:id="" action="ppaction://macro?name=Begin_Round"/>
          </p:cNvPr>
          <p:cNvPicPr>
            <a:picLocks noChangeAspect="1" noChangeArrowheads="1"/>
          </p:cNvPicPr>
          <p:nvPr/>
        </p:nvPicPr>
        <p:blipFill>
          <a:blip r:embed="rId14">
            <a:extLst>
              <a:ext uri="{28A0092B-C50C-407E-A947-70E740481C1C}">
                <a14:useLocalDpi xmlns:a14="http://schemas.microsoft.com/office/drawing/2010/main" val="0"/>
              </a:ext>
            </a:extLst>
          </a:blip>
          <a:stretch>
            <a:fillRect/>
          </a:stretch>
        </p:blipFill>
        <p:spPr bwMode="auto">
          <a:xfrm>
            <a:off x="1362075" y="6355556"/>
            <a:ext cx="952500" cy="357187"/>
          </a:xfrm>
          <a:prstGeom prst="rect">
            <a:avLst/>
          </a:prstGeom>
          <a:noFill/>
          <a:extLst>
            <a:ext uri="{909E8E84-426E-40DD-AFC4-6F175D3DCCD1}">
              <a14:hiddenFill xmlns:a14="http://schemas.microsoft.com/office/drawing/2010/main">
                <a:solidFill>
                  <a:srgbClr val="FFFFFF"/>
                </a:solidFill>
              </a14:hiddenFill>
            </a:ext>
          </a:extLst>
        </p:spPr>
      </p:pic>
      <p:sp>
        <p:nvSpPr>
          <p:cNvPr id="438336" name="Rectangle 64"/>
          <p:cNvSpPr>
            <a:spLocks noChangeArrowheads="1"/>
          </p:cNvSpPr>
          <p:nvPr/>
        </p:nvSpPr>
        <p:spPr bwMode="auto">
          <a:xfrm>
            <a:off x="7453313" y="0"/>
            <a:ext cx="1690687" cy="685800"/>
          </a:xfrm>
          <a:prstGeom prst="rect">
            <a:avLst/>
          </a:prstGeom>
          <a:solidFill>
            <a:schemeClr val="accent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438337" name="Group 65"/>
          <p:cNvGrpSpPr>
            <a:grpSpLocks/>
          </p:cNvGrpSpPr>
          <p:nvPr/>
        </p:nvGrpSpPr>
        <p:grpSpPr bwMode="auto">
          <a:xfrm>
            <a:off x="6394450" y="6324600"/>
            <a:ext cx="2139950" cy="533400"/>
            <a:chOff x="4028" y="3984"/>
            <a:chExt cx="1348" cy="336"/>
          </a:xfrm>
        </p:grpSpPr>
        <p:sp>
          <p:nvSpPr>
            <p:cNvPr id="438338" name="AutoShape 66">
              <a:hlinkClick r:id="" action="ppaction://noaction" highlightClick="1">
                <a:snd r:embed="rId15" name="cheering1.wav"/>
              </a:hlinkClick>
            </p:cNvPr>
            <p:cNvSpPr>
              <a:spLocks noChangeArrowheads="1"/>
            </p:cNvSpPr>
            <p:nvPr/>
          </p:nvSpPr>
          <p:spPr bwMode="auto">
            <a:xfrm>
              <a:off x="4536" y="3984"/>
              <a:ext cx="230" cy="230"/>
            </a:xfrm>
            <a:prstGeom prst="actionButtonSound">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39" name="AutoShape 67">
              <a:hlinkClick r:id="" action="ppaction://noaction" highlightClick="1">
                <a:snd r:embed="rId16" name="tpirhorns.wav"/>
              </a:hlinkClick>
            </p:cNvPr>
            <p:cNvSpPr>
              <a:spLocks noChangeArrowheads="1"/>
            </p:cNvSpPr>
            <p:nvPr/>
          </p:nvSpPr>
          <p:spPr bwMode="auto">
            <a:xfrm>
              <a:off x="4269" y="3984"/>
              <a:ext cx="230" cy="230"/>
            </a:xfrm>
            <a:prstGeom prst="actionButtonSound">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0" name="AutoShape 68">
              <a:hlinkClick r:id="" action="ppaction://noaction" highlightClick="1" endSnd="1"/>
            </p:cNvPr>
            <p:cNvSpPr>
              <a:spLocks noChangeArrowheads="1"/>
            </p:cNvSpPr>
            <p:nvPr/>
          </p:nvSpPr>
          <p:spPr bwMode="auto">
            <a:xfrm>
              <a:off x="5050" y="3984"/>
              <a:ext cx="230" cy="230"/>
            </a:xfrm>
            <a:prstGeom prst="actionButtonSound">
              <a:avLst/>
            </a:prstGeom>
            <a:solidFill>
              <a:srgbClr val="F6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1" name="Text Box 69"/>
            <p:cNvSpPr txBox="1">
              <a:spLocks noChangeArrowheads="1"/>
            </p:cNvSpPr>
            <p:nvPr/>
          </p:nvSpPr>
          <p:spPr bwMode="auto">
            <a:xfrm>
              <a:off x="4508"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Cheer</a:t>
              </a:r>
            </a:p>
          </p:txBody>
        </p:sp>
        <p:sp>
          <p:nvSpPr>
            <p:cNvPr id="438342" name="Text Box 70"/>
            <p:cNvSpPr txBox="1">
              <a:spLocks noChangeArrowheads="1"/>
            </p:cNvSpPr>
            <p:nvPr/>
          </p:nvSpPr>
          <p:spPr bwMode="auto">
            <a:xfrm>
              <a:off x="5007" y="4185"/>
              <a:ext cx="369"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Silence</a:t>
              </a:r>
            </a:p>
          </p:txBody>
        </p:sp>
        <p:sp>
          <p:nvSpPr>
            <p:cNvPr id="438343" name="Text Box 71"/>
            <p:cNvSpPr txBox="1">
              <a:spLocks noChangeArrowheads="1"/>
            </p:cNvSpPr>
            <p:nvPr/>
          </p:nvSpPr>
          <p:spPr bwMode="auto">
            <a:xfrm>
              <a:off x="4253"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Lose</a:t>
              </a:r>
            </a:p>
          </p:txBody>
        </p:sp>
        <p:sp>
          <p:nvSpPr>
            <p:cNvPr id="438344" name="AutoShape 72">
              <a:hlinkClick r:id="" action="ppaction://noaction" highlightClick="1">
                <a:snd r:embed="rId17" name="TV Theme -  Family Feud short.wav"/>
              </a:hlinkClick>
            </p:cNvPr>
            <p:cNvSpPr>
              <a:spLocks noChangeArrowheads="1"/>
            </p:cNvSpPr>
            <p:nvPr/>
          </p:nvSpPr>
          <p:spPr bwMode="auto">
            <a:xfrm>
              <a:off x="4029" y="3984"/>
              <a:ext cx="230" cy="230"/>
            </a:xfrm>
            <a:prstGeom prst="actionButtonSound">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5" name="Text Box 73"/>
            <p:cNvSpPr txBox="1">
              <a:spLocks noChangeArrowheads="1"/>
            </p:cNvSpPr>
            <p:nvPr/>
          </p:nvSpPr>
          <p:spPr bwMode="auto">
            <a:xfrm>
              <a:off x="4028"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Win</a:t>
              </a:r>
            </a:p>
          </p:txBody>
        </p:sp>
        <p:sp>
          <p:nvSpPr>
            <p:cNvPr id="438346" name="AutoShape 74">
              <a:hlinkClick r:id="" action="ppaction://noaction" highlightClick="1">
                <a:snd r:embed="rId18" name="boo3.wav"/>
              </a:hlinkClick>
            </p:cNvPr>
            <p:cNvSpPr>
              <a:spLocks noChangeArrowheads="1"/>
            </p:cNvSpPr>
            <p:nvPr/>
          </p:nvSpPr>
          <p:spPr bwMode="auto">
            <a:xfrm>
              <a:off x="4776" y="3984"/>
              <a:ext cx="230" cy="230"/>
            </a:xfrm>
            <a:prstGeom prst="actionButtonSound">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7" name="Text Box 75"/>
            <p:cNvSpPr txBox="1">
              <a:spLocks noChangeArrowheads="1"/>
            </p:cNvSpPr>
            <p:nvPr/>
          </p:nvSpPr>
          <p:spPr bwMode="auto">
            <a:xfrm>
              <a:off x="4771"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Boo</a:t>
              </a:r>
            </a:p>
          </p:txBody>
        </p:sp>
      </p:grpSp>
      <p:sp>
        <p:nvSpPr>
          <p:cNvPr id="438348" name="Text Box 76"/>
          <p:cNvSpPr txBox="1">
            <a:spLocks noChangeArrowheads="1"/>
          </p:cNvSpPr>
          <p:nvPr/>
        </p:nvSpPr>
        <p:spPr bwMode="auto">
          <a:xfrm>
            <a:off x="152400" y="106363"/>
            <a:ext cx="19970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3200" dirty="0">
                <a:solidFill>
                  <a:schemeClr val="bg1"/>
                </a:solidFill>
                <a:effectLst>
                  <a:outerShdw blurRad="38100" dist="38100" dir="2700000" algn="tl">
                    <a:srgbClr val="000000"/>
                  </a:outerShdw>
                </a:effectLst>
                <a:latin typeface="Swis721 Hv BT" pitchFamily="34" charset="0"/>
              </a:rPr>
              <a:t>Round 7</a:t>
            </a:r>
          </a:p>
        </p:txBody>
      </p:sp>
      <p:sp>
        <p:nvSpPr>
          <p:cNvPr id="438335" name="Rectangle 63"/>
          <p:cNvSpPr>
            <a:spLocks noChangeArrowheads="1"/>
          </p:cNvSpPr>
          <p:nvPr/>
        </p:nvSpPr>
        <p:spPr bwMode="auto">
          <a:xfrm>
            <a:off x="9688513" y="-1447800"/>
            <a:ext cx="7472362" cy="4191016"/>
          </a:xfrm>
          <a:prstGeom prst="rect">
            <a:avLst/>
          </a:prstGeom>
          <a:gradFill rotWithShape="0">
            <a:gsLst>
              <a:gs pos="0">
                <a:srgbClr val="FFFFFF">
                  <a:gamma/>
                  <a:shade val="46275"/>
                  <a:invGamma/>
                </a:srgbClr>
              </a:gs>
              <a:gs pos="50000">
                <a:srgbClr val="FFFFFF">
                  <a:alpha val="70000"/>
                </a:srgbClr>
              </a:gs>
              <a:gs pos="100000">
                <a:srgbClr val="FFFFFF">
                  <a:gamma/>
                  <a:shade val="46275"/>
                  <a:invGamma/>
                </a:srgbClr>
              </a:gs>
            </a:gsLst>
            <a:lin ang="2700000" scaled="1"/>
          </a:gra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normAutofit/>
          </a:bodyPr>
          <a:lstStyle/>
          <a:p>
            <a:pPr algn="ctr"/>
            <a:r>
              <a:rPr lang="en-US" altLang="en-US" sz="4400" b="1" dirty="0">
                <a:effectLst>
                  <a:outerShdw blurRad="38100" dist="38100" dir="2700000" algn="tl">
                    <a:srgbClr val="C0C0C0"/>
                  </a:outerShdw>
                </a:effectLst>
              </a:rPr>
              <a:t>Question</a:t>
            </a:r>
          </a:p>
        </p:txBody>
      </p:sp>
      <p:pic>
        <p:nvPicPr>
          <p:cNvPr id="78" name="Picture 100">
            <a:hlinkClick r:id="" action="ppaction://macro?name=Begin_Round"/>
          </p:cNvPr>
          <p:cNvPicPr>
            <a:picLocks noChangeAspect="1" noChangeArrowheads="1"/>
          </p:cNvPicPr>
          <p:nvPr/>
        </p:nvPicPr>
        <p:blipFill>
          <a:blip r:embed="rId19">
            <a:extLst>
              <a:ext uri="{28A0092B-C50C-407E-A947-70E740481C1C}">
                <a14:useLocalDpi xmlns:a14="http://schemas.microsoft.com/office/drawing/2010/main" val="0"/>
              </a:ext>
            </a:extLst>
          </a:blip>
          <a:stretch>
            <a:fillRect/>
          </a:stretch>
        </p:blipFill>
        <p:spPr bwMode="auto">
          <a:xfrm>
            <a:off x="2552700" y="6355556"/>
            <a:ext cx="952500" cy="357187"/>
          </a:xfrm>
          <a:prstGeom prst="rect">
            <a:avLst/>
          </a:prstGeom>
          <a:noFill/>
          <a:extLst>
            <a:ext uri="{909E8E84-426E-40DD-AFC4-6F175D3DCCD1}">
              <a14:hiddenFill xmlns:a14="http://schemas.microsoft.com/office/drawing/2010/main">
                <a:solidFill>
                  <a:srgbClr val="FFFFFF"/>
                </a:solidFill>
              </a14:hiddenFill>
            </a:ext>
          </a:extLst>
        </p:spPr>
      </p:pic>
      <p:grpSp>
        <p:nvGrpSpPr>
          <p:cNvPr id="438332" name="Group 60"/>
          <p:cNvGrpSpPr>
            <a:grpSpLocks/>
          </p:cNvGrpSpPr>
          <p:nvPr/>
        </p:nvGrpSpPr>
        <p:grpSpPr bwMode="auto">
          <a:xfrm>
            <a:off x="9688513" y="2743216"/>
            <a:ext cx="7472362" cy="4113198"/>
            <a:chOff x="-4707" y="1776"/>
            <a:chExt cx="4707" cy="2567"/>
          </a:xfrm>
        </p:grpSpPr>
        <p:sp>
          <p:nvSpPr>
            <p:cNvPr id="438333" name="Rectangle 61"/>
            <p:cNvSpPr>
              <a:spLocks noChangeArrowheads="1"/>
            </p:cNvSpPr>
            <p:nvPr/>
          </p:nvSpPr>
          <p:spPr bwMode="auto">
            <a:xfrm>
              <a:off x="-4707" y="1776"/>
              <a:ext cx="4707" cy="2567"/>
            </a:xfrm>
            <a:prstGeom prst="rect">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sz="6600" b="1">
                <a:effectLst>
                  <a:outerShdw blurRad="38100" dist="38100" dir="2700000" algn="tl">
                    <a:srgbClr val="C0C0C0"/>
                  </a:outerShdw>
                </a:effectLst>
              </a:endParaRPr>
            </a:p>
          </p:txBody>
        </p:sp>
        <p:pic>
          <p:nvPicPr>
            <p:cNvPr id="438334" name="Picture 62"/>
            <p:cNvPicPr>
              <a:picLocks noChangeAspect="1" noChangeArrowheads="1"/>
            </p:cNvPicPr>
            <p:nvPr/>
          </p:nvPicPr>
          <p:blipFill>
            <a:blip r:embed="rId20">
              <a:extLst>
                <a:ext uri="{28A0092B-C50C-407E-A947-70E740481C1C}">
                  <a14:useLocalDpi xmlns:a14="http://schemas.microsoft.com/office/drawing/2010/main" val="0"/>
                </a:ext>
              </a:extLst>
            </a:blip>
            <a:stretch>
              <a:fillRect/>
            </a:stretch>
          </p:blipFill>
          <p:spPr bwMode="auto">
            <a:xfrm>
              <a:off x="-4032" y="1935"/>
              <a:ext cx="3363" cy="2248"/>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935724598"/>
      </p:ext>
    </p:extLst>
  </p:cSld>
  <p:clrMapOvr>
    <a:masterClrMapping/>
  </p:clrMapOvr>
  <p:transition advClick="0">
    <p:push/>
    <p:sndAc>
      <p:stSnd>
        <p:snd r:embed="rId3" name="TV Theme -  Family Feud transition.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path" presetSubtype="0" fill="hold" nodeType="withEffect">
                                  <p:stCondLst>
                                    <p:cond delay="0"/>
                                  </p:stCondLst>
                                  <p:childTnLst>
                                    <p:animMotion origin="layout" path="M -0.96736 -0.19098 L -0.96736 -0.19098 " pathEditMode="fixed" rAng="0" ptsTypes="AA">
                                      <p:cBhvr>
                                        <p:cTn id="6" dur="10" fill="hold"/>
                                        <p:tgtEl>
                                          <p:spTgt spid="438332"/>
                                        </p:tgtEl>
                                        <p:attrNameLst>
                                          <p:attrName>ppt_x</p:attrName>
                                          <p:attrName>ppt_y</p:attrName>
                                        </p:attrNameLst>
                                      </p:cBhvr>
                                      <p:rCtr x="0" y="0"/>
                                    </p:animMotion>
                                  </p:childTnLst>
                                </p:cTn>
                              </p:par>
                            </p:childTnLst>
                          </p:cTn>
                        </p:par>
                        <p:par>
                          <p:cTn id="7" fill="hold">
                            <p:stCondLst>
                              <p:cond delay="10"/>
                            </p:stCondLst>
                            <p:childTnLst>
                              <p:par>
                                <p:cTn id="8" presetID="1" presetClass="entr" presetSubtype="0" fill="hold" grpId="0" nodeType="afterEffect">
                                  <p:stCondLst>
                                    <p:cond delay="0"/>
                                  </p:stCondLst>
                                  <p:childTnLst>
                                    <p:set>
                                      <p:cBhvr>
                                        <p:cTn id="9" dur="1" fill="hold">
                                          <p:stCondLst>
                                            <p:cond delay="0"/>
                                          </p:stCondLst>
                                        </p:cTn>
                                        <p:tgtEl>
                                          <p:spTgt spid="438289"/>
                                        </p:tgtEl>
                                        <p:attrNameLst>
                                          <p:attrName>style.visibility</p:attrName>
                                        </p:attrNameLst>
                                      </p:cBhvr>
                                      <p:to>
                                        <p:strVal val="visible"/>
                                      </p:to>
                                    </p:set>
                                  </p:childTnLst>
                                </p:cTn>
                              </p:par>
                            </p:childTnLst>
                          </p:cTn>
                        </p:par>
                        <p:par>
                          <p:cTn id="10" fill="hold">
                            <p:stCondLst>
                              <p:cond delay="10"/>
                            </p:stCondLst>
                            <p:childTnLst>
                              <p:par>
                                <p:cTn id="11" presetID="1" presetClass="entr" presetSubtype="0" fill="hold" grpId="0" nodeType="afterEffect">
                                  <p:stCondLst>
                                    <p:cond delay="0"/>
                                  </p:stCondLst>
                                  <p:childTnLst>
                                    <p:set>
                                      <p:cBhvr>
                                        <p:cTn id="12" dur="1" fill="hold">
                                          <p:stCondLst>
                                            <p:cond delay="0"/>
                                          </p:stCondLst>
                                        </p:cTn>
                                        <p:tgtEl>
                                          <p:spTgt spid="438290"/>
                                        </p:tgtEl>
                                        <p:attrNameLst>
                                          <p:attrName>style.visibility</p:attrName>
                                        </p:attrNameLst>
                                      </p:cBhvr>
                                      <p:to>
                                        <p:strVal val="visible"/>
                                      </p:to>
                                    </p:set>
                                  </p:childTnLst>
                                </p:cTn>
                              </p:par>
                            </p:childTnLst>
                          </p:cTn>
                        </p:par>
                        <p:par>
                          <p:cTn id="13" fill="hold">
                            <p:stCondLst>
                              <p:cond delay="10"/>
                            </p:stCondLst>
                            <p:childTnLst>
                              <p:par>
                                <p:cTn id="14" presetID="1" presetClass="entr" presetSubtype="0" fill="hold" grpId="0" nodeType="afterEffect">
                                  <p:stCondLst>
                                    <p:cond delay="0"/>
                                  </p:stCondLst>
                                  <p:childTnLst>
                                    <p:set>
                                      <p:cBhvr>
                                        <p:cTn id="15" dur="1" fill="hold">
                                          <p:stCondLst>
                                            <p:cond delay="0"/>
                                          </p:stCondLst>
                                        </p:cTn>
                                        <p:tgtEl>
                                          <p:spTgt spid="438291"/>
                                        </p:tgtEl>
                                        <p:attrNameLst>
                                          <p:attrName>style.visibility</p:attrName>
                                        </p:attrNameLst>
                                      </p:cBhvr>
                                      <p:to>
                                        <p:strVal val="visible"/>
                                      </p:to>
                                    </p:set>
                                  </p:childTnLst>
                                </p:cTn>
                              </p:par>
                            </p:childTnLst>
                          </p:cTn>
                        </p:par>
                        <p:par>
                          <p:cTn id="16" fill="hold">
                            <p:stCondLst>
                              <p:cond delay="10"/>
                            </p:stCondLst>
                            <p:childTnLst>
                              <p:par>
                                <p:cTn id="17" presetID="1" presetClass="entr" presetSubtype="0" fill="hold" grpId="0" nodeType="afterEffect">
                                  <p:stCondLst>
                                    <p:cond delay="0"/>
                                  </p:stCondLst>
                                  <p:childTnLst>
                                    <p:set>
                                      <p:cBhvr>
                                        <p:cTn id="18" dur="1" fill="hold">
                                          <p:stCondLst>
                                            <p:cond delay="0"/>
                                          </p:stCondLst>
                                        </p:cTn>
                                        <p:tgtEl>
                                          <p:spTgt spid="438292"/>
                                        </p:tgtEl>
                                        <p:attrNameLst>
                                          <p:attrName>style.visibility</p:attrName>
                                        </p:attrNameLst>
                                      </p:cBhvr>
                                      <p:to>
                                        <p:strVal val="visible"/>
                                      </p:to>
                                    </p:set>
                                  </p:childTnLst>
                                </p:cTn>
                              </p:par>
                            </p:childTnLst>
                          </p:cTn>
                        </p:par>
                        <p:par>
                          <p:cTn id="19" fill="hold">
                            <p:stCondLst>
                              <p:cond delay="10"/>
                            </p:stCondLst>
                            <p:childTnLst>
                              <p:par>
                                <p:cTn id="20" presetID="1" presetClass="entr" presetSubtype="0" fill="hold" grpId="0" nodeType="afterEffect">
                                  <p:stCondLst>
                                    <p:cond delay="0"/>
                                  </p:stCondLst>
                                  <p:childTnLst>
                                    <p:set>
                                      <p:cBhvr>
                                        <p:cTn id="21" dur="1" fill="hold">
                                          <p:stCondLst>
                                            <p:cond delay="0"/>
                                          </p:stCondLst>
                                        </p:cTn>
                                        <p:tgtEl>
                                          <p:spTgt spid="438293"/>
                                        </p:tgtEl>
                                        <p:attrNameLst>
                                          <p:attrName>style.visibility</p:attrName>
                                        </p:attrNameLst>
                                      </p:cBhvr>
                                      <p:to>
                                        <p:strVal val="visible"/>
                                      </p:to>
                                    </p:set>
                                  </p:childTnLst>
                                </p:cTn>
                              </p:par>
                            </p:childTnLst>
                          </p:cTn>
                        </p:par>
                        <p:par>
                          <p:cTn id="22" fill="hold">
                            <p:stCondLst>
                              <p:cond delay="10"/>
                            </p:stCondLst>
                            <p:childTnLst>
                              <p:par>
                                <p:cTn id="23" presetID="1" presetClass="entr" presetSubtype="0" fill="hold" grpId="0" nodeType="afterEffect">
                                  <p:stCondLst>
                                    <p:cond delay="0"/>
                                  </p:stCondLst>
                                  <p:childTnLst>
                                    <p:set>
                                      <p:cBhvr>
                                        <p:cTn id="24" dur="1" fill="hold">
                                          <p:stCondLst>
                                            <p:cond delay="0"/>
                                          </p:stCondLst>
                                        </p:cTn>
                                        <p:tgtEl>
                                          <p:spTgt spid="438294"/>
                                        </p:tgtEl>
                                        <p:attrNameLst>
                                          <p:attrName>style.visibility</p:attrName>
                                        </p:attrNameLst>
                                      </p:cBhvr>
                                      <p:to>
                                        <p:strVal val="visible"/>
                                      </p:to>
                                    </p:set>
                                  </p:childTnLst>
                                </p:cTn>
                              </p:par>
                            </p:childTnLst>
                          </p:cTn>
                        </p:par>
                        <p:par>
                          <p:cTn id="25" fill="hold">
                            <p:stCondLst>
                              <p:cond delay="10"/>
                            </p:stCondLst>
                            <p:childTnLst>
                              <p:par>
                                <p:cTn id="26" presetID="1" presetClass="entr" presetSubtype="0" fill="hold" grpId="0" nodeType="afterEffect">
                                  <p:stCondLst>
                                    <p:cond delay="0"/>
                                  </p:stCondLst>
                                  <p:childTnLst>
                                    <p:set>
                                      <p:cBhvr>
                                        <p:cTn id="27" dur="1" fill="hold">
                                          <p:stCondLst>
                                            <p:cond delay="0"/>
                                          </p:stCondLst>
                                        </p:cTn>
                                        <p:tgtEl>
                                          <p:spTgt spid="438295"/>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111"/>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438275"/>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438276"/>
                                        </p:tgtEl>
                                        <p:attrNameLst>
                                          <p:attrName>style.visibility</p:attrName>
                                        </p:attrNameLst>
                                      </p:cBhvr>
                                      <p:to>
                                        <p:strVal val="visible"/>
                                      </p:to>
                                    </p:set>
                                  </p:childTnLst>
                                </p:cTn>
                              </p:par>
                              <p:par>
                                <p:cTn id="34" presetID="1" presetClass="entr" presetSubtype="0" fill="hold" grpId="0" nodeType="withEffect">
                                  <p:stCondLst>
                                    <p:cond delay="0"/>
                                  </p:stCondLst>
                                  <p:childTnLst>
                                    <p:set>
                                      <p:cBhvr>
                                        <p:cTn id="35" dur="1" fill="hold">
                                          <p:stCondLst>
                                            <p:cond delay="0"/>
                                          </p:stCondLst>
                                        </p:cTn>
                                        <p:tgtEl>
                                          <p:spTgt spid="438277"/>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438278"/>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438279"/>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438280"/>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43828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4" restart="whenNotActive" fill="hold" evtFilter="cancelBubble" nodeType="interactiveSeq">
                <p:stCondLst>
                  <p:cond evt="onClick" delay="0">
                    <p:tgtEl>
                      <p:spTgt spid="438286"/>
                    </p:tgtEl>
                  </p:cond>
                </p:stCondLst>
                <p:endSync evt="end" delay="0">
                  <p:rtn val="all"/>
                </p:endSync>
                <p:childTnLst>
                  <p:par>
                    <p:cTn id="45" fill="hold" nodeType="clickPar">
                      <p:stCondLst>
                        <p:cond delay="0"/>
                      </p:stCondLst>
                      <p:childTnLst>
                        <p:par>
                          <p:cTn id="46" fill="hold" nodeType="withGroup">
                            <p:stCondLst>
                              <p:cond delay="0"/>
                            </p:stCondLst>
                            <p:childTnLst>
                              <p:par>
                                <p:cTn id="47" presetID="42" presetClass="path" presetSubtype="0" fill="hold" nodeType="withEffect">
                                  <p:stCondLst>
                                    <p:cond delay="0"/>
                                  </p:stCondLst>
                                  <p:childTnLst>
                                    <p:animMotion origin="layout" path="M -0.69688 0.34699 L -0.69688 0.34699 " pathEditMode="fixed" rAng="0" ptsTypes="AA">
                                      <p:cBhvr>
                                        <p:cTn id="48" dur="10" fill="hold"/>
                                        <p:tgtEl>
                                          <p:spTgt spid="438327"/>
                                        </p:tgtEl>
                                        <p:attrNameLst>
                                          <p:attrName>ppt_x</p:attrName>
                                          <p:attrName>ppt_y</p:attrName>
                                        </p:attrNameLst>
                                      </p:cBhvr>
                                      <p:rCtr x="0" y="0"/>
                                    </p:animMotion>
                                  </p:childTnLst>
                                </p:cTn>
                              </p:par>
                              <p:par>
                                <p:cTn id="49" presetID="3" presetClass="entr" presetSubtype="0" fill="hold" grpId="0" nodeType="withEffect">
                                  <p:stCondLst>
                                    <p:cond delay="0"/>
                                  </p:stCondLst>
                                  <p:childTnLst>
                                    <p:set>
                                      <p:cBhvr>
                                        <p:cTn id="50" dur="1" fill="hold">
                                          <p:stCondLst>
                                            <p:cond delay="0"/>
                                          </p:stCondLst>
                                        </p:cTn>
                                        <p:tgtEl>
                                          <p:spTgt spid="438283"/>
                                        </p:tgtEl>
                                        <p:attrNameLst>
                                          <p:attrName>style.visibility</p:attrName>
                                        </p:attrNameLst>
                                      </p:cBhvr>
                                      <p:to>
                                        <p:strVal val="visible"/>
                                      </p:to>
                                    </p:set>
                                  </p:childTnLst>
                                </p:cTn>
                              </p:par>
                              <p:par>
                                <p:cTn id="51" presetID="3" presetClass="exit" presetSubtype="0" fill="hold" grpId="0" nodeType="withEffect">
                                  <p:stCondLst>
                                    <p:cond delay="0"/>
                                  </p:stCondLst>
                                  <p:childTnLst>
                                    <p:set>
                                      <p:cBhvr>
                                        <p:cTn id="52" dur="1" fill="hold">
                                          <p:stCondLst>
                                            <p:cond delay="0"/>
                                          </p:stCondLst>
                                        </p:cTn>
                                        <p:tgtEl>
                                          <p:spTgt spid="438286"/>
                                        </p:tgtEl>
                                        <p:attrNameLst>
                                          <p:attrName>style.visibility</p:attrName>
                                        </p:attrNameLst>
                                      </p:cBhvr>
                                      <p:to>
                                        <p:strVal val="hidden"/>
                                      </p:to>
                                    </p:set>
                                  </p:childTnLst>
                                </p:cTn>
                              </p:par>
                              <p:par>
                                <p:cTn id="53" presetID="3" presetClass="entr" presetSubtype="0" fill="hold" grpId="0" nodeType="withEffect">
                                  <p:stCondLst>
                                    <p:cond delay="0"/>
                                  </p:stCondLst>
                                  <p:childTnLst>
                                    <p:set>
                                      <p:cBhvr>
                                        <p:cTn id="54" dur="1" fill="hold">
                                          <p:stCondLst>
                                            <p:cond delay="0"/>
                                          </p:stCondLst>
                                        </p:cTn>
                                        <p:tgtEl>
                                          <p:spTgt spid="438287"/>
                                        </p:tgtEl>
                                        <p:attrNameLst>
                                          <p:attrName>style.visibility</p:attrName>
                                        </p:attrNameLst>
                                      </p:cBhvr>
                                      <p:to>
                                        <p:strVal val="visible"/>
                                      </p:to>
                                    </p:set>
                                  </p:childTnLst>
                                </p:cTn>
                              </p:par>
                              <p:par>
                                <p:cTn id="55" presetID="10" presetClass="entr" presetSubtype="0" fill="hold" nodeType="withEffect">
                                  <p:stCondLst>
                                    <p:cond delay="0"/>
                                  </p:stCondLst>
                                  <p:childTnLst>
                                    <p:set>
                                      <p:cBhvr>
                                        <p:cTn id="56" dur="1" fill="hold">
                                          <p:stCondLst>
                                            <p:cond delay="0"/>
                                          </p:stCondLst>
                                        </p:cTn>
                                        <p:tgtEl>
                                          <p:spTgt spid="438327"/>
                                        </p:tgtEl>
                                        <p:attrNameLst>
                                          <p:attrName>style.visibility</p:attrName>
                                        </p:attrNameLst>
                                      </p:cBhvr>
                                      <p:to>
                                        <p:strVal val="visible"/>
                                      </p:to>
                                    </p:set>
                                    <p:animEffect transition="in" filter="fade">
                                      <p:cBhvr>
                                        <p:cTn id="57" dur="200"/>
                                        <p:tgtEl>
                                          <p:spTgt spid="438327"/>
                                        </p:tgtEl>
                                      </p:cBhvr>
                                    </p:animEffect>
                                  </p:childTnLst>
                                  <p:subTnLst>
                                    <p:audio>
                                      <p:cMediaNode>
                                        <p:cTn display="0" masterRel="sameClick">
                                          <p:stCondLst>
                                            <p:cond evt="begin" delay="0">
                                              <p:tn val="55"/>
                                            </p:cond>
                                          </p:stCondLst>
                                          <p:endCondLst>
                                            <p:cond evt="onStopAudio" delay="0">
                                              <p:tgtEl>
                                                <p:sldTgt/>
                                              </p:tgtEl>
                                            </p:cond>
                                          </p:endCondLst>
                                        </p:cTn>
                                        <p:tgtEl>
                                          <p:sndTgt r:embed="rId4" name="Buzzer.wav"/>
                                        </p:tgtEl>
                                      </p:cMediaNode>
                                    </p:audio>
                                  </p:subTnLst>
                                </p:cTn>
                              </p:par>
                            </p:childTnLst>
                          </p:cTn>
                        </p:par>
                        <p:par>
                          <p:cTn id="58" fill="hold" nodeType="afterGroup">
                            <p:stCondLst>
                              <p:cond delay="200"/>
                            </p:stCondLst>
                            <p:childTnLst>
                              <p:par>
                                <p:cTn id="59" presetID="10" presetClass="exit" presetSubtype="0" fill="hold" nodeType="afterEffect">
                                  <p:stCondLst>
                                    <p:cond delay="500"/>
                                  </p:stCondLst>
                                  <p:childTnLst>
                                    <p:animEffect transition="out" filter="fade">
                                      <p:cBhvr>
                                        <p:cTn id="60" dur="200"/>
                                        <p:tgtEl>
                                          <p:spTgt spid="438327"/>
                                        </p:tgtEl>
                                      </p:cBhvr>
                                    </p:animEffect>
                                    <p:set>
                                      <p:cBhvr>
                                        <p:cTn id="61" dur="1" fill="hold">
                                          <p:stCondLst>
                                            <p:cond delay="199"/>
                                          </p:stCondLst>
                                        </p:cTn>
                                        <p:tgtEl>
                                          <p:spTgt spid="438327"/>
                                        </p:tgtEl>
                                        <p:attrNameLst>
                                          <p:attrName>style.visibility</p:attrName>
                                        </p:attrNameLst>
                                      </p:cBhvr>
                                      <p:to>
                                        <p:strVal val="hidden"/>
                                      </p:to>
                                    </p:set>
                                  </p:childTnLst>
                                </p:cTn>
                              </p:par>
                            </p:childTnLst>
                          </p:cTn>
                        </p:par>
                      </p:childTnLst>
                    </p:cTn>
                  </p:par>
                </p:childTnLst>
              </p:cTn>
              <p:nextCondLst>
                <p:cond evt="onClick" delay="0">
                  <p:tgtEl>
                    <p:spTgt spid="438286"/>
                  </p:tgtEl>
                </p:cond>
              </p:nextCondLst>
            </p:seq>
            <p:seq concurrent="1" nextAc="seek">
              <p:cTn id="62" restart="whenNotActive" fill="hold" evtFilter="cancelBubble" nodeType="interactiveSeq">
                <p:stCondLst>
                  <p:cond evt="onClick" delay="0">
                    <p:tgtEl>
                      <p:spTgt spid="438287"/>
                    </p:tgtEl>
                  </p:cond>
                </p:stCondLst>
                <p:endSync evt="end" delay="0">
                  <p:rtn val="all"/>
                </p:endSync>
                <p:childTnLst>
                  <p:par>
                    <p:cTn id="63" fill="hold" nodeType="clickPar">
                      <p:stCondLst>
                        <p:cond delay="0"/>
                      </p:stCondLst>
                      <p:childTnLst>
                        <p:par>
                          <p:cTn id="64" fill="hold" nodeType="withGroup">
                            <p:stCondLst>
                              <p:cond delay="0"/>
                            </p:stCondLst>
                            <p:childTnLst>
                              <p:par>
                                <p:cTn id="65" presetID="42" presetClass="path" presetSubtype="0" fill="hold" nodeType="withEffect">
                                  <p:stCondLst>
                                    <p:cond delay="0"/>
                                  </p:stCondLst>
                                  <p:childTnLst>
                                    <p:animMotion origin="layout" path="M -0.84723 0.34699 L -0.84723 0.34699 " pathEditMode="fixed" rAng="0" ptsTypes="AA">
                                      <p:cBhvr>
                                        <p:cTn id="66" dur="10" fill="hold"/>
                                        <p:tgtEl>
                                          <p:spTgt spid="438318"/>
                                        </p:tgtEl>
                                        <p:attrNameLst>
                                          <p:attrName>ppt_x</p:attrName>
                                          <p:attrName>ppt_y</p:attrName>
                                        </p:attrNameLst>
                                      </p:cBhvr>
                                      <p:rCtr x="0" y="0"/>
                                    </p:animMotion>
                                  </p:childTnLst>
                                </p:cTn>
                              </p:par>
                              <p:par>
                                <p:cTn id="67" presetID="3" presetClass="entr" presetSubtype="0" fill="hold" grpId="0" nodeType="withEffect">
                                  <p:stCondLst>
                                    <p:cond delay="0"/>
                                  </p:stCondLst>
                                  <p:childTnLst>
                                    <p:set>
                                      <p:cBhvr>
                                        <p:cTn id="68" dur="1" fill="hold">
                                          <p:stCondLst>
                                            <p:cond delay="0"/>
                                          </p:stCondLst>
                                        </p:cTn>
                                        <p:tgtEl>
                                          <p:spTgt spid="438284"/>
                                        </p:tgtEl>
                                        <p:attrNameLst>
                                          <p:attrName>style.visibility</p:attrName>
                                        </p:attrNameLst>
                                      </p:cBhvr>
                                      <p:to>
                                        <p:strVal val="visible"/>
                                      </p:to>
                                    </p:set>
                                  </p:childTnLst>
                                </p:cTn>
                              </p:par>
                              <p:par>
                                <p:cTn id="69" presetID="3" presetClass="exit" presetSubtype="0" fill="hold" grpId="1" nodeType="withEffect">
                                  <p:stCondLst>
                                    <p:cond delay="0"/>
                                  </p:stCondLst>
                                  <p:childTnLst>
                                    <p:set>
                                      <p:cBhvr>
                                        <p:cTn id="70" dur="1" fill="hold">
                                          <p:stCondLst>
                                            <p:cond delay="0"/>
                                          </p:stCondLst>
                                        </p:cTn>
                                        <p:tgtEl>
                                          <p:spTgt spid="438287"/>
                                        </p:tgtEl>
                                        <p:attrNameLst>
                                          <p:attrName>style.visibility</p:attrName>
                                        </p:attrNameLst>
                                      </p:cBhvr>
                                      <p:to>
                                        <p:strVal val="hidden"/>
                                      </p:to>
                                    </p:set>
                                  </p:childTnLst>
                                </p:cTn>
                              </p:par>
                              <p:par>
                                <p:cTn id="71" presetID="3" presetClass="entr" presetSubtype="0" fill="hold" grpId="0" nodeType="withEffect">
                                  <p:stCondLst>
                                    <p:cond delay="0"/>
                                  </p:stCondLst>
                                  <p:childTnLst>
                                    <p:set>
                                      <p:cBhvr>
                                        <p:cTn id="72" dur="1" fill="hold">
                                          <p:stCondLst>
                                            <p:cond delay="0"/>
                                          </p:stCondLst>
                                        </p:cTn>
                                        <p:tgtEl>
                                          <p:spTgt spid="438288"/>
                                        </p:tgtEl>
                                        <p:attrNameLst>
                                          <p:attrName>style.visibility</p:attrName>
                                        </p:attrNameLst>
                                      </p:cBhvr>
                                      <p:to>
                                        <p:strVal val="visible"/>
                                      </p:to>
                                    </p:set>
                                  </p:childTnLst>
                                </p:cTn>
                              </p:par>
                              <p:par>
                                <p:cTn id="73" presetID="10" presetClass="entr" presetSubtype="0" fill="hold" nodeType="withEffect">
                                  <p:stCondLst>
                                    <p:cond delay="0"/>
                                  </p:stCondLst>
                                  <p:childTnLst>
                                    <p:set>
                                      <p:cBhvr>
                                        <p:cTn id="74" dur="1" fill="hold">
                                          <p:stCondLst>
                                            <p:cond delay="0"/>
                                          </p:stCondLst>
                                        </p:cTn>
                                        <p:tgtEl>
                                          <p:spTgt spid="438318"/>
                                        </p:tgtEl>
                                        <p:attrNameLst>
                                          <p:attrName>style.visibility</p:attrName>
                                        </p:attrNameLst>
                                      </p:cBhvr>
                                      <p:to>
                                        <p:strVal val="visible"/>
                                      </p:to>
                                    </p:set>
                                    <p:animEffect transition="in" filter="fade">
                                      <p:cBhvr>
                                        <p:cTn id="75" dur="200"/>
                                        <p:tgtEl>
                                          <p:spTgt spid="438318"/>
                                        </p:tgtEl>
                                      </p:cBhvr>
                                    </p:animEffect>
                                  </p:childTnLst>
                                  <p:subTnLst>
                                    <p:audio>
                                      <p:cMediaNode>
                                        <p:cTn display="0" masterRel="sameClick">
                                          <p:stCondLst>
                                            <p:cond evt="begin" delay="0">
                                              <p:tn val="73"/>
                                            </p:cond>
                                          </p:stCondLst>
                                          <p:endCondLst>
                                            <p:cond evt="onStopAudio" delay="0">
                                              <p:tgtEl>
                                                <p:sldTgt/>
                                              </p:tgtEl>
                                            </p:cond>
                                          </p:endCondLst>
                                        </p:cTn>
                                        <p:tgtEl>
                                          <p:sndTgt r:embed="rId4" name="Buzzer.wav"/>
                                        </p:tgtEl>
                                      </p:cMediaNode>
                                    </p:audio>
                                  </p:subTnLst>
                                </p:cTn>
                              </p:par>
                            </p:childTnLst>
                          </p:cTn>
                        </p:par>
                        <p:par>
                          <p:cTn id="76" fill="hold" nodeType="afterGroup">
                            <p:stCondLst>
                              <p:cond delay="200"/>
                            </p:stCondLst>
                            <p:childTnLst>
                              <p:par>
                                <p:cTn id="77" presetID="10" presetClass="exit" presetSubtype="0" fill="hold" nodeType="afterEffect">
                                  <p:stCondLst>
                                    <p:cond delay="500"/>
                                  </p:stCondLst>
                                  <p:childTnLst>
                                    <p:animEffect transition="out" filter="fade">
                                      <p:cBhvr>
                                        <p:cTn id="78" dur="200"/>
                                        <p:tgtEl>
                                          <p:spTgt spid="438318"/>
                                        </p:tgtEl>
                                      </p:cBhvr>
                                    </p:animEffect>
                                    <p:set>
                                      <p:cBhvr>
                                        <p:cTn id="79" dur="1" fill="hold">
                                          <p:stCondLst>
                                            <p:cond delay="199"/>
                                          </p:stCondLst>
                                        </p:cTn>
                                        <p:tgtEl>
                                          <p:spTgt spid="438318"/>
                                        </p:tgtEl>
                                        <p:attrNameLst>
                                          <p:attrName>style.visibility</p:attrName>
                                        </p:attrNameLst>
                                      </p:cBhvr>
                                      <p:to>
                                        <p:strVal val="hidden"/>
                                      </p:to>
                                    </p:set>
                                  </p:childTnLst>
                                </p:cTn>
                              </p:par>
                            </p:childTnLst>
                          </p:cTn>
                        </p:par>
                      </p:childTnLst>
                    </p:cTn>
                  </p:par>
                </p:childTnLst>
              </p:cTn>
              <p:nextCondLst>
                <p:cond evt="onClick" delay="0">
                  <p:tgtEl>
                    <p:spTgt spid="438287"/>
                  </p:tgtEl>
                </p:cond>
              </p:nextCondLst>
            </p:seq>
            <p:seq concurrent="1" nextAc="seek">
              <p:cTn id="80" restart="whenNotActive" fill="hold" evtFilter="cancelBubble" nodeType="interactiveSeq">
                <p:stCondLst>
                  <p:cond evt="onClick" delay="0">
                    <p:tgtEl>
                      <p:spTgt spid="438288"/>
                    </p:tgtEl>
                  </p:cond>
                </p:stCondLst>
                <p:endSync evt="end" delay="0">
                  <p:rtn val="all"/>
                </p:endSync>
                <p:childTnLst>
                  <p:par>
                    <p:cTn id="81" fill="hold" nodeType="clickPar">
                      <p:stCondLst>
                        <p:cond delay="0"/>
                      </p:stCondLst>
                      <p:childTnLst>
                        <p:par>
                          <p:cTn id="82" fill="hold" nodeType="withGroup">
                            <p:stCondLst>
                              <p:cond delay="0"/>
                            </p:stCondLst>
                            <p:childTnLst>
                              <p:par>
                                <p:cTn id="83" presetID="42" presetClass="path" presetSubtype="0" fill="hold" nodeType="withEffect">
                                  <p:stCondLst>
                                    <p:cond delay="0"/>
                                  </p:stCondLst>
                                  <p:childTnLst>
                                    <p:animMotion origin="layout" path="M -0.99688 0.34699 L -0.99688 0.34699 " pathEditMode="fixed" rAng="0" ptsTypes="AA">
                                      <p:cBhvr>
                                        <p:cTn id="84" dur="10" fill="hold"/>
                                        <p:tgtEl>
                                          <p:spTgt spid="438305"/>
                                        </p:tgtEl>
                                        <p:attrNameLst>
                                          <p:attrName>ppt_x</p:attrName>
                                          <p:attrName>ppt_y</p:attrName>
                                        </p:attrNameLst>
                                      </p:cBhvr>
                                      <p:rCtr x="0" y="0"/>
                                    </p:animMotion>
                                  </p:childTnLst>
                                </p:cTn>
                              </p:par>
                              <p:par>
                                <p:cTn id="85" presetID="3" presetClass="entr" presetSubtype="0" fill="hold" grpId="0" nodeType="withEffect">
                                  <p:stCondLst>
                                    <p:cond delay="0"/>
                                  </p:stCondLst>
                                  <p:childTnLst>
                                    <p:set>
                                      <p:cBhvr>
                                        <p:cTn id="86" dur="1" fill="hold">
                                          <p:stCondLst>
                                            <p:cond delay="0"/>
                                          </p:stCondLst>
                                        </p:cTn>
                                        <p:tgtEl>
                                          <p:spTgt spid="438285"/>
                                        </p:tgtEl>
                                        <p:attrNameLst>
                                          <p:attrName>style.visibility</p:attrName>
                                        </p:attrNameLst>
                                      </p:cBhvr>
                                      <p:to>
                                        <p:strVal val="visible"/>
                                      </p:to>
                                    </p:set>
                                  </p:childTnLst>
                                </p:cTn>
                              </p:par>
                              <p:par>
                                <p:cTn id="87" presetID="10" presetClass="entr" presetSubtype="0" fill="hold" nodeType="withEffect">
                                  <p:stCondLst>
                                    <p:cond delay="0"/>
                                  </p:stCondLst>
                                  <p:childTnLst>
                                    <p:set>
                                      <p:cBhvr>
                                        <p:cTn id="88" dur="1" fill="hold">
                                          <p:stCondLst>
                                            <p:cond delay="0"/>
                                          </p:stCondLst>
                                        </p:cTn>
                                        <p:tgtEl>
                                          <p:spTgt spid="438305"/>
                                        </p:tgtEl>
                                        <p:attrNameLst>
                                          <p:attrName>style.visibility</p:attrName>
                                        </p:attrNameLst>
                                      </p:cBhvr>
                                      <p:to>
                                        <p:strVal val="visible"/>
                                      </p:to>
                                    </p:set>
                                    <p:animEffect transition="in" filter="fade">
                                      <p:cBhvr>
                                        <p:cTn id="89" dur="200"/>
                                        <p:tgtEl>
                                          <p:spTgt spid="438305"/>
                                        </p:tgtEl>
                                      </p:cBhvr>
                                    </p:animEffect>
                                  </p:childTnLst>
                                  <p:subTnLst>
                                    <p:audio>
                                      <p:cMediaNode>
                                        <p:cTn display="0" masterRel="sameClick">
                                          <p:stCondLst>
                                            <p:cond evt="begin" delay="0">
                                              <p:tn val="87"/>
                                            </p:cond>
                                          </p:stCondLst>
                                          <p:endCondLst>
                                            <p:cond evt="onStopAudio" delay="0">
                                              <p:tgtEl>
                                                <p:sldTgt/>
                                              </p:tgtEl>
                                            </p:cond>
                                          </p:endCondLst>
                                        </p:cTn>
                                        <p:tgtEl>
                                          <p:sndTgt r:embed="rId4" name="Buzzer.wav"/>
                                        </p:tgtEl>
                                      </p:cMediaNode>
                                    </p:audio>
                                  </p:subTnLst>
                                </p:cTn>
                              </p:par>
                            </p:childTnLst>
                          </p:cTn>
                        </p:par>
                        <p:par>
                          <p:cTn id="90" fill="hold" nodeType="afterGroup">
                            <p:stCondLst>
                              <p:cond delay="200"/>
                            </p:stCondLst>
                            <p:childTnLst>
                              <p:par>
                                <p:cTn id="91" presetID="10" presetClass="exit" presetSubtype="0" fill="hold" nodeType="afterEffect">
                                  <p:stCondLst>
                                    <p:cond delay="500"/>
                                  </p:stCondLst>
                                  <p:childTnLst>
                                    <p:animEffect transition="out" filter="fade">
                                      <p:cBhvr>
                                        <p:cTn id="92" dur="200"/>
                                        <p:tgtEl>
                                          <p:spTgt spid="438305"/>
                                        </p:tgtEl>
                                      </p:cBhvr>
                                    </p:animEffect>
                                    <p:set>
                                      <p:cBhvr>
                                        <p:cTn id="93" dur="1" fill="hold">
                                          <p:stCondLst>
                                            <p:cond delay="199"/>
                                          </p:stCondLst>
                                        </p:cTn>
                                        <p:tgtEl>
                                          <p:spTgt spid="438305"/>
                                        </p:tgtEl>
                                        <p:attrNameLst>
                                          <p:attrName>style.visibility</p:attrName>
                                        </p:attrNameLst>
                                      </p:cBhvr>
                                      <p:to>
                                        <p:strVal val="hidden"/>
                                      </p:to>
                                    </p:set>
                                  </p:childTnLst>
                                </p:cTn>
                              </p:par>
                            </p:childTnLst>
                          </p:cTn>
                        </p:par>
                      </p:childTnLst>
                    </p:cTn>
                  </p:par>
                </p:childTnLst>
              </p:cTn>
              <p:nextCondLst>
                <p:cond evt="onClick" delay="0">
                  <p:tgtEl>
                    <p:spTgt spid="438288"/>
                  </p:tgtEl>
                </p:cond>
              </p:nextCondLst>
            </p:seq>
            <p:seq concurrent="1" nextAc="seek">
              <p:cTn id="94" restart="whenNotActive" fill="hold" evtFilter="cancelBubble" nodeType="interactiveSeq">
                <p:stCondLst>
                  <p:cond evt="onClick" delay="0">
                    <p:tgtEl>
                      <p:spTgt spid="438297"/>
                    </p:tgtEl>
                  </p:cond>
                </p:stCondLst>
                <p:endSync evt="end" delay="0">
                  <p:rtn val="all"/>
                </p:endSync>
                <p:childTnLst>
                  <p:par>
                    <p:cTn id="95" fill="hold" nodeType="clickPar">
                      <p:stCondLst>
                        <p:cond delay="0"/>
                      </p:stCondLst>
                      <p:childTnLst>
                        <p:par>
                          <p:cTn id="96" fill="hold" nodeType="withGroup">
                            <p:stCondLst>
                              <p:cond delay="0"/>
                            </p:stCondLst>
                            <p:childTnLst>
                              <p:par>
                                <p:cTn id="97" presetID="12" presetClass="exit" presetSubtype="1" fill="hold" nodeType="clickEffect">
                                  <p:stCondLst>
                                    <p:cond delay="0"/>
                                  </p:stCondLst>
                                  <p:childTnLst>
                                    <p:animEffect transition="out" filter="slide(fromTop)">
                                      <p:cBhvr>
                                        <p:cTn id="98" dur="300"/>
                                        <p:tgtEl>
                                          <p:spTgt spid="438297"/>
                                        </p:tgtEl>
                                      </p:cBhvr>
                                    </p:animEffect>
                                    <p:set>
                                      <p:cBhvr>
                                        <p:cTn id="99" dur="1" fill="hold">
                                          <p:stCondLst>
                                            <p:cond delay="299"/>
                                          </p:stCondLst>
                                        </p:cTn>
                                        <p:tgtEl>
                                          <p:spTgt spid="438297"/>
                                        </p:tgtEl>
                                        <p:attrNameLst>
                                          <p:attrName>style.visibility</p:attrName>
                                        </p:attrNameLst>
                                      </p:cBhvr>
                                      <p:to>
                                        <p:strVal val="hidden"/>
                                      </p:to>
                                    </p:set>
                                  </p:childTnLst>
                                  <p:subTnLst>
                                    <p:audio>
                                      <p:cMediaNode>
                                        <p:cTn display="0" masterRel="sameClick">
                                          <p:stCondLst>
                                            <p:cond evt="begin" delay="0">
                                              <p:tn val="97"/>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297"/>
                  </p:tgtEl>
                </p:cond>
              </p:nextCondLst>
            </p:seq>
            <p:seq concurrent="1" nextAc="seek">
              <p:cTn id="100" restart="whenNotActive" fill="hold" evtFilter="cancelBubble" nodeType="interactiveSeq">
                <p:stCondLst>
                  <p:cond evt="onClick" delay="0">
                    <p:tgtEl>
                      <p:spTgt spid="438298"/>
                    </p:tgtEl>
                  </p:cond>
                </p:stCondLst>
                <p:endSync evt="end" delay="0">
                  <p:rtn val="all"/>
                </p:endSync>
                <p:childTnLst>
                  <p:par>
                    <p:cTn id="101" fill="hold" nodeType="clickPar">
                      <p:stCondLst>
                        <p:cond delay="0"/>
                      </p:stCondLst>
                      <p:childTnLst>
                        <p:par>
                          <p:cTn id="102" fill="hold" nodeType="withGroup">
                            <p:stCondLst>
                              <p:cond delay="0"/>
                            </p:stCondLst>
                            <p:childTnLst>
                              <p:par>
                                <p:cTn id="103" presetID="12" presetClass="exit" presetSubtype="1" fill="hold" nodeType="clickEffect">
                                  <p:stCondLst>
                                    <p:cond delay="0"/>
                                  </p:stCondLst>
                                  <p:childTnLst>
                                    <p:animEffect transition="out" filter="slide(fromTop)">
                                      <p:cBhvr>
                                        <p:cTn id="104" dur="300"/>
                                        <p:tgtEl>
                                          <p:spTgt spid="438298"/>
                                        </p:tgtEl>
                                      </p:cBhvr>
                                    </p:animEffect>
                                    <p:set>
                                      <p:cBhvr>
                                        <p:cTn id="105" dur="1" fill="hold">
                                          <p:stCondLst>
                                            <p:cond delay="299"/>
                                          </p:stCondLst>
                                        </p:cTn>
                                        <p:tgtEl>
                                          <p:spTgt spid="438298"/>
                                        </p:tgtEl>
                                        <p:attrNameLst>
                                          <p:attrName>style.visibility</p:attrName>
                                        </p:attrNameLst>
                                      </p:cBhvr>
                                      <p:to>
                                        <p:strVal val="hidden"/>
                                      </p:to>
                                    </p:set>
                                  </p:childTnLst>
                                  <p:subTnLst>
                                    <p:audio>
                                      <p:cMediaNode>
                                        <p:cTn display="0" masterRel="sameClick">
                                          <p:stCondLst>
                                            <p:cond evt="begin" delay="0">
                                              <p:tn val="103"/>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298"/>
                  </p:tgtEl>
                </p:cond>
              </p:nextCondLst>
            </p:seq>
            <p:seq concurrent="1" nextAc="seek">
              <p:cTn id="106" restart="whenNotActive" fill="hold" evtFilter="cancelBubble" nodeType="interactiveSeq">
                <p:stCondLst>
                  <p:cond evt="onClick" delay="0">
                    <p:tgtEl>
                      <p:spTgt spid="438299"/>
                    </p:tgtEl>
                  </p:cond>
                </p:stCondLst>
                <p:endSync evt="end" delay="0">
                  <p:rtn val="all"/>
                </p:endSync>
                <p:childTnLst>
                  <p:par>
                    <p:cTn id="107" fill="hold" nodeType="clickPar">
                      <p:stCondLst>
                        <p:cond delay="0"/>
                      </p:stCondLst>
                      <p:childTnLst>
                        <p:par>
                          <p:cTn id="108" fill="hold" nodeType="withGroup">
                            <p:stCondLst>
                              <p:cond delay="0"/>
                            </p:stCondLst>
                            <p:childTnLst>
                              <p:par>
                                <p:cTn id="109" presetID="12" presetClass="exit" presetSubtype="1" fill="hold" nodeType="clickEffect">
                                  <p:stCondLst>
                                    <p:cond delay="0"/>
                                  </p:stCondLst>
                                  <p:childTnLst>
                                    <p:animEffect transition="out" filter="slide(fromTop)">
                                      <p:cBhvr>
                                        <p:cTn id="110" dur="300"/>
                                        <p:tgtEl>
                                          <p:spTgt spid="438299"/>
                                        </p:tgtEl>
                                      </p:cBhvr>
                                    </p:animEffect>
                                    <p:set>
                                      <p:cBhvr>
                                        <p:cTn id="111" dur="1" fill="hold">
                                          <p:stCondLst>
                                            <p:cond delay="299"/>
                                          </p:stCondLst>
                                        </p:cTn>
                                        <p:tgtEl>
                                          <p:spTgt spid="438299"/>
                                        </p:tgtEl>
                                        <p:attrNameLst>
                                          <p:attrName>style.visibility</p:attrName>
                                        </p:attrNameLst>
                                      </p:cBhvr>
                                      <p:to>
                                        <p:strVal val="hidden"/>
                                      </p:to>
                                    </p:set>
                                  </p:childTnLst>
                                  <p:subTnLst>
                                    <p:audio>
                                      <p:cMediaNode>
                                        <p:cTn display="0" masterRel="sameClick">
                                          <p:stCondLst>
                                            <p:cond evt="begin" delay="0">
                                              <p:tn val="109"/>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299"/>
                  </p:tgtEl>
                </p:cond>
              </p:nextCondLst>
            </p:seq>
            <p:seq concurrent="1" nextAc="seek">
              <p:cTn id="112" restart="whenNotActive" fill="hold" evtFilter="cancelBubble" nodeType="interactiveSeq">
                <p:stCondLst>
                  <p:cond evt="onClick" delay="0">
                    <p:tgtEl>
                      <p:spTgt spid="438300"/>
                    </p:tgtEl>
                  </p:cond>
                </p:stCondLst>
                <p:endSync evt="end" delay="0">
                  <p:rtn val="all"/>
                </p:endSync>
                <p:childTnLst>
                  <p:par>
                    <p:cTn id="113" fill="hold" nodeType="clickPar">
                      <p:stCondLst>
                        <p:cond delay="0"/>
                      </p:stCondLst>
                      <p:childTnLst>
                        <p:par>
                          <p:cTn id="114" fill="hold" nodeType="withGroup">
                            <p:stCondLst>
                              <p:cond delay="0"/>
                            </p:stCondLst>
                            <p:childTnLst>
                              <p:par>
                                <p:cTn id="115" presetID="12" presetClass="exit" presetSubtype="1" fill="hold" nodeType="clickEffect">
                                  <p:stCondLst>
                                    <p:cond delay="0"/>
                                  </p:stCondLst>
                                  <p:childTnLst>
                                    <p:animEffect transition="out" filter="slide(fromTop)">
                                      <p:cBhvr>
                                        <p:cTn id="116" dur="300"/>
                                        <p:tgtEl>
                                          <p:spTgt spid="438300"/>
                                        </p:tgtEl>
                                      </p:cBhvr>
                                    </p:animEffect>
                                    <p:set>
                                      <p:cBhvr>
                                        <p:cTn id="117" dur="1" fill="hold">
                                          <p:stCondLst>
                                            <p:cond delay="299"/>
                                          </p:stCondLst>
                                        </p:cTn>
                                        <p:tgtEl>
                                          <p:spTgt spid="438300"/>
                                        </p:tgtEl>
                                        <p:attrNameLst>
                                          <p:attrName>style.visibility</p:attrName>
                                        </p:attrNameLst>
                                      </p:cBhvr>
                                      <p:to>
                                        <p:strVal val="hidden"/>
                                      </p:to>
                                    </p:set>
                                  </p:childTnLst>
                                  <p:subTnLst>
                                    <p:audio>
                                      <p:cMediaNode>
                                        <p:cTn display="0" masterRel="sameClick">
                                          <p:stCondLst>
                                            <p:cond evt="begin" delay="0">
                                              <p:tn val="115"/>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0"/>
                  </p:tgtEl>
                </p:cond>
              </p:nextCondLst>
            </p:seq>
            <p:seq concurrent="1" nextAc="seek">
              <p:cTn id="118" restart="whenNotActive" fill="hold" evtFilter="cancelBubble" nodeType="interactiveSeq">
                <p:stCondLst>
                  <p:cond evt="onClick" delay="0">
                    <p:tgtEl>
                      <p:spTgt spid="438301"/>
                    </p:tgtEl>
                  </p:cond>
                </p:stCondLst>
                <p:endSync evt="end" delay="0">
                  <p:rtn val="all"/>
                </p:endSync>
                <p:childTnLst>
                  <p:par>
                    <p:cTn id="119" fill="hold" nodeType="clickPar">
                      <p:stCondLst>
                        <p:cond delay="0"/>
                      </p:stCondLst>
                      <p:childTnLst>
                        <p:par>
                          <p:cTn id="120" fill="hold" nodeType="withGroup">
                            <p:stCondLst>
                              <p:cond delay="0"/>
                            </p:stCondLst>
                            <p:childTnLst>
                              <p:par>
                                <p:cTn id="121" presetID="12" presetClass="exit" presetSubtype="1" fill="hold" nodeType="clickEffect">
                                  <p:stCondLst>
                                    <p:cond delay="0"/>
                                  </p:stCondLst>
                                  <p:childTnLst>
                                    <p:animEffect transition="out" filter="slide(fromTop)">
                                      <p:cBhvr>
                                        <p:cTn id="122" dur="300"/>
                                        <p:tgtEl>
                                          <p:spTgt spid="438301"/>
                                        </p:tgtEl>
                                      </p:cBhvr>
                                    </p:animEffect>
                                    <p:set>
                                      <p:cBhvr>
                                        <p:cTn id="123" dur="1" fill="hold">
                                          <p:stCondLst>
                                            <p:cond delay="299"/>
                                          </p:stCondLst>
                                        </p:cTn>
                                        <p:tgtEl>
                                          <p:spTgt spid="438301"/>
                                        </p:tgtEl>
                                        <p:attrNameLst>
                                          <p:attrName>style.visibility</p:attrName>
                                        </p:attrNameLst>
                                      </p:cBhvr>
                                      <p:to>
                                        <p:strVal val="hidden"/>
                                      </p:to>
                                    </p:set>
                                  </p:childTnLst>
                                  <p:subTnLst>
                                    <p:audio>
                                      <p:cMediaNode>
                                        <p:cTn display="0" masterRel="sameClick">
                                          <p:stCondLst>
                                            <p:cond evt="begin" delay="0">
                                              <p:tn val="121"/>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1"/>
                  </p:tgtEl>
                </p:cond>
              </p:nextCondLst>
            </p:seq>
            <p:seq concurrent="1" nextAc="seek">
              <p:cTn id="124" restart="whenNotActive" fill="hold" evtFilter="cancelBubble" nodeType="interactiveSeq">
                <p:stCondLst>
                  <p:cond evt="onClick" delay="0">
                    <p:tgtEl>
                      <p:spTgt spid="438302"/>
                    </p:tgtEl>
                  </p:cond>
                </p:stCondLst>
                <p:endSync evt="end" delay="0">
                  <p:rtn val="all"/>
                </p:endSync>
                <p:childTnLst>
                  <p:par>
                    <p:cTn id="125" fill="hold" nodeType="clickPar">
                      <p:stCondLst>
                        <p:cond delay="0"/>
                      </p:stCondLst>
                      <p:childTnLst>
                        <p:par>
                          <p:cTn id="126" fill="hold" nodeType="withGroup">
                            <p:stCondLst>
                              <p:cond delay="0"/>
                            </p:stCondLst>
                            <p:childTnLst>
                              <p:par>
                                <p:cTn id="127" presetID="12" presetClass="exit" presetSubtype="1" fill="hold" nodeType="clickEffect">
                                  <p:stCondLst>
                                    <p:cond delay="0"/>
                                  </p:stCondLst>
                                  <p:childTnLst>
                                    <p:animEffect transition="out" filter="slide(fromTop)">
                                      <p:cBhvr>
                                        <p:cTn id="128" dur="400"/>
                                        <p:tgtEl>
                                          <p:spTgt spid="438302"/>
                                        </p:tgtEl>
                                      </p:cBhvr>
                                    </p:animEffect>
                                    <p:set>
                                      <p:cBhvr>
                                        <p:cTn id="129" dur="1" fill="hold">
                                          <p:stCondLst>
                                            <p:cond delay="399"/>
                                          </p:stCondLst>
                                        </p:cTn>
                                        <p:tgtEl>
                                          <p:spTgt spid="438302"/>
                                        </p:tgtEl>
                                        <p:attrNameLst>
                                          <p:attrName>style.visibility</p:attrName>
                                        </p:attrNameLst>
                                      </p:cBhvr>
                                      <p:to>
                                        <p:strVal val="hidden"/>
                                      </p:to>
                                    </p:set>
                                  </p:childTnLst>
                                  <p:subTnLst>
                                    <p:audio>
                                      <p:cMediaNode>
                                        <p:cTn display="0" masterRel="sameClick">
                                          <p:stCondLst>
                                            <p:cond evt="begin" delay="0">
                                              <p:tn val="127"/>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2"/>
                  </p:tgtEl>
                </p:cond>
              </p:nextCondLst>
            </p:seq>
            <p:seq concurrent="1" nextAc="seek">
              <p:cTn id="130" restart="whenNotActive" fill="hold" evtFilter="cancelBubble" nodeType="interactiveSeq">
                <p:stCondLst>
                  <p:cond evt="onClick" delay="0">
                    <p:tgtEl>
                      <p:spTgt spid="438303"/>
                    </p:tgtEl>
                  </p:cond>
                </p:stCondLst>
                <p:endSync evt="end" delay="0">
                  <p:rtn val="all"/>
                </p:endSync>
                <p:childTnLst>
                  <p:par>
                    <p:cTn id="131" fill="hold" nodeType="clickPar">
                      <p:stCondLst>
                        <p:cond delay="0"/>
                      </p:stCondLst>
                      <p:childTnLst>
                        <p:par>
                          <p:cTn id="132" fill="hold" nodeType="withGroup">
                            <p:stCondLst>
                              <p:cond delay="0"/>
                            </p:stCondLst>
                            <p:childTnLst>
                              <p:par>
                                <p:cTn id="133" presetID="12" presetClass="exit" presetSubtype="1" fill="hold" nodeType="clickEffect">
                                  <p:stCondLst>
                                    <p:cond delay="0"/>
                                  </p:stCondLst>
                                  <p:childTnLst>
                                    <p:animEffect transition="out" filter="slide(fromTop)">
                                      <p:cBhvr>
                                        <p:cTn id="134" dur="300"/>
                                        <p:tgtEl>
                                          <p:spTgt spid="438303"/>
                                        </p:tgtEl>
                                      </p:cBhvr>
                                    </p:animEffect>
                                    <p:set>
                                      <p:cBhvr>
                                        <p:cTn id="135" dur="1" fill="hold">
                                          <p:stCondLst>
                                            <p:cond delay="299"/>
                                          </p:stCondLst>
                                        </p:cTn>
                                        <p:tgtEl>
                                          <p:spTgt spid="438303"/>
                                        </p:tgtEl>
                                        <p:attrNameLst>
                                          <p:attrName>style.visibility</p:attrName>
                                        </p:attrNameLst>
                                      </p:cBhvr>
                                      <p:to>
                                        <p:strVal val="hidden"/>
                                      </p:to>
                                    </p:set>
                                  </p:childTnLst>
                                  <p:subTnLst>
                                    <p:audio>
                                      <p:cMediaNode>
                                        <p:cTn display="0" masterRel="sameClick">
                                          <p:stCondLst>
                                            <p:cond evt="begin" delay="0">
                                              <p:tn val="133"/>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3"/>
                  </p:tgtEl>
                </p:cond>
              </p:nextCondLst>
            </p:seq>
            <p:seq concurrent="1" nextAc="seek">
              <p:cTn id="136" restart="whenNotActive" fill="hold" evtFilter="cancelBubble" nodeType="interactiveSeq">
                <p:stCondLst>
                  <p:cond evt="onClick" delay="0">
                    <p:tgtEl>
                      <p:spTgt spid="438331"/>
                    </p:tgtEl>
                  </p:cond>
                </p:stCondLst>
                <p:endSync evt="end" delay="0">
                  <p:rtn val="all"/>
                </p:endSync>
                <p:childTnLst>
                  <p:par>
                    <p:cTn id="137" fill="hold" nodeType="clickPar">
                      <p:stCondLst>
                        <p:cond delay="0"/>
                      </p:stCondLst>
                      <p:childTnLst>
                        <p:par>
                          <p:cTn id="138" fill="hold" nodeType="withGroup">
                            <p:stCondLst>
                              <p:cond delay="0"/>
                            </p:stCondLst>
                            <p:childTnLst>
                              <p:par>
                                <p:cTn id="139" presetID="42" presetClass="path" presetSubtype="0" fill="hold" nodeType="clickEffect">
                                  <p:stCondLst>
                                    <p:cond delay="0"/>
                                  </p:stCondLst>
                                  <p:childTnLst>
                                    <p:animMotion origin="layout" path="M -0.97014 -0.19352 L -0.97014 -0.19352 " pathEditMode="fixed" rAng="0" ptsTypes="AA">
                                      <p:cBhvr>
                                        <p:cTn id="140" dur="10" fill="hold"/>
                                        <p:tgtEl>
                                          <p:spTgt spid="438297"/>
                                        </p:tgtEl>
                                        <p:attrNameLst>
                                          <p:attrName>ppt_x</p:attrName>
                                          <p:attrName>ppt_y</p:attrName>
                                        </p:attrNameLst>
                                      </p:cBhvr>
                                      <p:rCtr x="0" y="0"/>
                                    </p:animMotion>
                                  </p:childTnLst>
                                </p:cTn>
                              </p:par>
                              <p:par>
                                <p:cTn id="141" presetID="42" presetClass="path" presetSubtype="0" fill="hold" nodeType="withEffect">
                                  <p:stCondLst>
                                    <p:cond delay="0"/>
                                  </p:stCondLst>
                                  <p:childTnLst>
                                    <p:animMotion origin="layout" path="M -0.97014 -0.19352 L -0.97014 -0.19352 " pathEditMode="fixed" rAng="0" ptsTypes="AA">
                                      <p:cBhvr>
                                        <p:cTn id="142" dur="10" fill="hold"/>
                                        <p:tgtEl>
                                          <p:spTgt spid="438303"/>
                                        </p:tgtEl>
                                        <p:attrNameLst>
                                          <p:attrName>ppt_x</p:attrName>
                                          <p:attrName>ppt_y</p:attrName>
                                        </p:attrNameLst>
                                      </p:cBhvr>
                                      <p:rCtr x="0" y="0"/>
                                    </p:animMotion>
                                  </p:childTnLst>
                                </p:cTn>
                              </p:par>
                              <p:par>
                                <p:cTn id="143" presetID="42" presetClass="path" presetSubtype="0" fill="hold" nodeType="withEffect">
                                  <p:stCondLst>
                                    <p:cond delay="0"/>
                                  </p:stCondLst>
                                  <p:childTnLst>
                                    <p:animMotion origin="layout" path="M -0.97014 -0.19353 L -0.97014 -0.19353 " pathEditMode="fixed" rAng="0" ptsTypes="AA">
                                      <p:cBhvr>
                                        <p:cTn id="144" dur="10" fill="hold"/>
                                        <p:tgtEl>
                                          <p:spTgt spid="438302"/>
                                        </p:tgtEl>
                                        <p:attrNameLst>
                                          <p:attrName>ppt_x</p:attrName>
                                          <p:attrName>ppt_y</p:attrName>
                                        </p:attrNameLst>
                                      </p:cBhvr>
                                      <p:rCtr x="0" y="0"/>
                                    </p:animMotion>
                                  </p:childTnLst>
                                </p:cTn>
                              </p:par>
                              <p:par>
                                <p:cTn id="145" presetID="42" presetClass="path" presetSubtype="0" fill="hold" nodeType="withEffect">
                                  <p:stCondLst>
                                    <p:cond delay="0"/>
                                  </p:stCondLst>
                                  <p:childTnLst>
                                    <p:animMotion origin="layout" path="M -0.97014 -0.19353 L -0.97014 -0.19353 " pathEditMode="fixed" rAng="0" ptsTypes="AA">
                                      <p:cBhvr>
                                        <p:cTn id="146" dur="10" fill="hold"/>
                                        <p:tgtEl>
                                          <p:spTgt spid="438301"/>
                                        </p:tgtEl>
                                        <p:attrNameLst>
                                          <p:attrName>ppt_x</p:attrName>
                                          <p:attrName>ppt_y</p:attrName>
                                        </p:attrNameLst>
                                      </p:cBhvr>
                                      <p:rCtr x="0" y="0"/>
                                    </p:animMotion>
                                  </p:childTnLst>
                                </p:cTn>
                              </p:par>
                              <p:par>
                                <p:cTn id="147" presetID="42" presetClass="path" presetSubtype="0" fill="hold" nodeType="withEffect">
                                  <p:stCondLst>
                                    <p:cond delay="0"/>
                                  </p:stCondLst>
                                  <p:childTnLst>
                                    <p:animMotion origin="layout" path="M -0.97013 -0.19352 L -0.97013 -0.19352 " pathEditMode="fixed" rAng="0" ptsTypes="AA">
                                      <p:cBhvr>
                                        <p:cTn id="148" dur="10" fill="hold"/>
                                        <p:tgtEl>
                                          <p:spTgt spid="438300"/>
                                        </p:tgtEl>
                                        <p:attrNameLst>
                                          <p:attrName>ppt_x</p:attrName>
                                          <p:attrName>ppt_y</p:attrName>
                                        </p:attrNameLst>
                                      </p:cBhvr>
                                      <p:rCtr x="0" y="0"/>
                                    </p:animMotion>
                                  </p:childTnLst>
                                </p:cTn>
                              </p:par>
                              <p:par>
                                <p:cTn id="149" presetID="42" presetClass="path" presetSubtype="0" fill="hold" nodeType="withEffect">
                                  <p:stCondLst>
                                    <p:cond delay="0"/>
                                  </p:stCondLst>
                                  <p:childTnLst>
                                    <p:animMotion origin="layout" path="M -0.97013 -0.19352 L -0.97013 -0.19352 " pathEditMode="fixed" rAng="0" ptsTypes="AA">
                                      <p:cBhvr>
                                        <p:cTn id="150" dur="10" fill="hold"/>
                                        <p:tgtEl>
                                          <p:spTgt spid="438299"/>
                                        </p:tgtEl>
                                        <p:attrNameLst>
                                          <p:attrName>ppt_x</p:attrName>
                                          <p:attrName>ppt_y</p:attrName>
                                        </p:attrNameLst>
                                      </p:cBhvr>
                                      <p:rCtr x="0" y="0"/>
                                    </p:animMotion>
                                  </p:childTnLst>
                                </p:cTn>
                              </p:par>
                              <p:par>
                                <p:cTn id="151" presetID="42" presetClass="path" presetSubtype="0" fill="hold" nodeType="withEffect">
                                  <p:stCondLst>
                                    <p:cond delay="0"/>
                                  </p:stCondLst>
                                  <p:childTnLst>
                                    <p:animMotion origin="layout" path="M -0.97013 -0.19352 L -0.97013 -0.19352 " pathEditMode="fixed" rAng="0" ptsTypes="AA">
                                      <p:cBhvr>
                                        <p:cTn id="152" dur="10" fill="hold"/>
                                        <p:tgtEl>
                                          <p:spTgt spid="438298"/>
                                        </p:tgtEl>
                                        <p:attrNameLst>
                                          <p:attrName>ppt_x</p:attrName>
                                          <p:attrName>ppt_y</p:attrName>
                                        </p:attrNameLst>
                                      </p:cBhvr>
                                      <p:rCtr x="0" y="0"/>
                                    </p:animMotion>
                                  </p:childTnLst>
                                </p:cTn>
                              </p:par>
                              <p:par>
                                <p:cTn id="153" presetID="42" presetClass="path" presetSubtype="0" fill="hold" grpId="1" nodeType="withEffect">
                                  <p:stCondLst>
                                    <p:cond delay="0"/>
                                  </p:stCondLst>
                                  <p:iterate type="lt">
                                    <p:tmPct val="0"/>
                                  </p:iterate>
                                  <p:childTnLst>
                                    <p:animMotion origin="layout" path="M -0.96737 0.41436 L -0.96737 0.41436 " pathEditMode="fixed" rAng="0" ptsTypes="AA">
                                      <p:cBhvr>
                                        <p:cTn id="154" dur="10" fill="hold"/>
                                        <p:tgtEl>
                                          <p:spTgt spid="438335">
                                            <p:bg/>
                                          </p:spTgt>
                                        </p:tgtEl>
                                        <p:attrNameLst>
                                          <p:attrName>ppt_x</p:attrName>
                                          <p:attrName>ppt_y</p:attrName>
                                        </p:attrNameLst>
                                      </p:cBhvr>
                                      <p:rCtr x="0" y="0"/>
                                    </p:animMotion>
                                  </p:childTnLst>
                                </p:cTn>
                              </p:par>
                              <p:par>
                                <p:cTn id="155" presetID="42" presetClass="path" presetSubtype="0" fill="hold" grpId="1" nodeType="withEffect">
                                  <p:stCondLst>
                                    <p:cond delay="0"/>
                                  </p:stCondLst>
                                  <p:iterate type="lt">
                                    <p:tmPct val="0"/>
                                  </p:iterate>
                                  <p:childTnLst>
                                    <p:animMotion origin="layout" path="M -0.9764 0.41436 L -0.9764 0.41436 " pathEditMode="fixed" rAng="0" ptsTypes="AA">
                                      <p:cBhvr>
                                        <p:cTn id="156" dur="10" fill="hold"/>
                                        <p:tgtEl>
                                          <p:spTgt spid="438335">
                                            <p:txEl>
                                              <p:pRg st="0" end="0"/>
                                            </p:txEl>
                                          </p:spTgt>
                                        </p:tgtEl>
                                        <p:attrNameLst>
                                          <p:attrName>ppt_x</p:attrName>
                                          <p:attrName>ppt_y</p:attrName>
                                        </p:attrNameLst>
                                      </p:cBhvr>
                                      <p:rCtr x="0" y="0"/>
                                    </p:animMotion>
                                  </p:childTnLst>
                                </p:cTn>
                              </p:par>
                              <p:par>
                                <p:cTn id="157" presetID="1" presetClass="exit" presetSubtype="0" fill="hold" grpId="2" nodeType="withEffect">
                                  <p:stCondLst>
                                    <p:cond delay="0"/>
                                  </p:stCondLst>
                                  <p:childTnLst>
                                    <p:set>
                                      <p:cBhvr>
                                        <p:cTn id="158" dur="1" fill="hold">
                                          <p:stCondLst>
                                            <p:cond delay="0"/>
                                          </p:stCondLst>
                                        </p:cTn>
                                        <p:tgtEl>
                                          <p:spTgt spid="438335">
                                            <p:txEl>
                                              <p:pRg st="0" end="0"/>
                                            </p:txEl>
                                          </p:spTgt>
                                        </p:tgtEl>
                                        <p:attrNameLst>
                                          <p:attrName>style.visibility</p:attrName>
                                        </p:attrNameLst>
                                      </p:cBhvr>
                                      <p:to>
                                        <p:strVal val="hidden"/>
                                      </p:to>
                                    </p:set>
                                  </p:childTnLst>
                                </p:cTn>
                              </p:par>
                              <p:par>
                                <p:cTn id="159" presetID="1" presetClass="exit" presetSubtype="0" fill="hold" grpId="2" nodeType="withEffect">
                                  <p:stCondLst>
                                    <p:cond delay="0"/>
                                  </p:stCondLst>
                                  <p:childTnLst>
                                    <p:set>
                                      <p:cBhvr>
                                        <p:cTn id="160" dur="1" fill="hold">
                                          <p:stCondLst>
                                            <p:cond delay="0"/>
                                          </p:stCondLst>
                                        </p:cTn>
                                        <p:tgtEl>
                                          <p:spTgt spid="438335">
                                            <p:bg/>
                                          </p:spTgt>
                                        </p:tgtEl>
                                        <p:attrNameLst>
                                          <p:attrName>style.visibility</p:attrName>
                                        </p:attrNameLst>
                                      </p:cBhvr>
                                      <p:to>
                                        <p:strVal val="hidden"/>
                                      </p:to>
                                    </p:set>
                                  </p:childTnLst>
                                </p:cTn>
                              </p:par>
                            </p:childTnLst>
                          </p:cTn>
                        </p:par>
                        <p:par>
                          <p:cTn id="161" fill="hold" nodeType="afterGroup">
                            <p:stCondLst>
                              <p:cond delay="10"/>
                            </p:stCondLst>
                            <p:childTnLst>
                              <p:par>
                                <p:cTn id="162" presetID="12" presetClass="exit" presetSubtype="1" fill="hold" nodeType="afterEffect">
                                  <p:stCondLst>
                                    <p:cond delay="0"/>
                                  </p:stCondLst>
                                  <p:childTnLst>
                                    <p:animEffect transition="out" filter="slide(fromTop)">
                                      <p:cBhvr>
                                        <p:cTn id="163" dur="1000"/>
                                        <p:tgtEl>
                                          <p:spTgt spid="438332"/>
                                        </p:tgtEl>
                                      </p:cBhvr>
                                    </p:animEffect>
                                    <p:set>
                                      <p:cBhvr>
                                        <p:cTn id="164" dur="1" fill="hold">
                                          <p:stCondLst>
                                            <p:cond delay="999"/>
                                          </p:stCondLst>
                                        </p:cTn>
                                        <p:tgtEl>
                                          <p:spTgt spid="438332"/>
                                        </p:tgtEl>
                                        <p:attrNameLst>
                                          <p:attrName>style.visibility</p:attrName>
                                        </p:attrNameLst>
                                      </p:cBhvr>
                                      <p:to>
                                        <p:strVal val="hidden"/>
                                      </p:to>
                                    </p:set>
                                  </p:childTnLst>
                                </p:cTn>
                              </p:par>
                            </p:childTnLst>
                          </p:cTn>
                        </p:par>
                        <p:par>
                          <p:cTn id="165" fill="hold" nodeType="afterGroup">
                            <p:stCondLst>
                              <p:cond delay="1010"/>
                            </p:stCondLst>
                            <p:childTnLst>
                              <p:par>
                                <p:cTn id="166" presetID="10" presetClass="entr" presetSubtype="0" fill="hold" grpId="5" nodeType="afterEffect">
                                  <p:stCondLst>
                                    <p:cond delay="490"/>
                                  </p:stCondLst>
                                  <p:childTnLst>
                                    <p:set>
                                      <p:cBhvr>
                                        <p:cTn id="167" dur="1" fill="hold">
                                          <p:stCondLst>
                                            <p:cond delay="0"/>
                                          </p:stCondLst>
                                        </p:cTn>
                                        <p:tgtEl>
                                          <p:spTgt spid="438335">
                                            <p:bg/>
                                          </p:spTgt>
                                        </p:tgtEl>
                                        <p:attrNameLst>
                                          <p:attrName>style.visibility</p:attrName>
                                        </p:attrNameLst>
                                      </p:cBhvr>
                                      <p:to>
                                        <p:strVal val="visible"/>
                                      </p:to>
                                    </p:set>
                                    <p:animEffect transition="in" filter="fade">
                                      <p:cBhvr>
                                        <p:cTn id="168" dur="500"/>
                                        <p:tgtEl>
                                          <p:spTgt spid="438335">
                                            <p:bg/>
                                          </p:spTgt>
                                        </p:tgtEl>
                                      </p:cBhvr>
                                    </p:animEffect>
                                  </p:childTnLst>
                                </p:cTn>
                              </p:par>
                            </p:childTnLst>
                          </p:cTn>
                        </p:par>
                        <p:par>
                          <p:cTn id="169" fill="hold" nodeType="afterGroup">
                            <p:stCondLst>
                              <p:cond delay="2000"/>
                            </p:stCondLst>
                            <p:childTnLst>
                              <p:par>
                                <p:cTn id="170" presetID="10" presetClass="entr" presetSubtype="0" fill="hold" grpId="4" nodeType="afterEffect">
                                  <p:stCondLst>
                                    <p:cond delay="0"/>
                                  </p:stCondLst>
                                  <p:iterate type="lt">
                                    <p:tmPct val="0"/>
                                  </p:iterate>
                                  <p:childTnLst>
                                    <p:set>
                                      <p:cBhvr>
                                        <p:cTn id="171" dur="1" fill="hold">
                                          <p:stCondLst>
                                            <p:cond delay="0"/>
                                          </p:stCondLst>
                                        </p:cTn>
                                        <p:tgtEl>
                                          <p:spTgt spid="438335">
                                            <p:txEl>
                                              <p:pRg st="0" end="0"/>
                                            </p:txEl>
                                          </p:spTgt>
                                        </p:tgtEl>
                                        <p:attrNameLst>
                                          <p:attrName>style.visibility</p:attrName>
                                        </p:attrNameLst>
                                      </p:cBhvr>
                                      <p:to>
                                        <p:strVal val="visible"/>
                                      </p:to>
                                    </p:set>
                                    <p:animEffect transition="in" filter="fade">
                                      <p:cBhvr>
                                        <p:cTn id="172" dur="500"/>
                                        <p:tgtEl>
                                          <p:spTgt spid="438335">
                                            <p:txEl>
                                              <p:pRg st="0" end="0"/>
                                            </p:txEl>
                                          </p:spTgt>
                                        </p:tgtEl>
                                      </p:cBhvr>
                                    </p:animEffect>
                                  </p:childTnLst>
                                </p:cTn>
                              </p:par>
                            </p:childTnLst>
                          </p:cTn>
                        </p:par>
                        <p:par>
                          <p:cTn id="173" fill="hold" nodeType="afterGroup">
                            <p:stCondLst>
                              <p:cond delay="2500"/>
                            </p:stCondLst>
                            <p:childTnLst>
                              <p:par>
                                <p:cTn id="174" presetID="27" presetClass="entr" presetSubtype="0" fill="hold" grpId="3" nodeType="afterEffect">
                                  <p:stCondLst>
                                    <p:cond delay="0"/>
                                  </p:stCondLst>
                                  <p:iterate type="lt">
                                    <p:tmPct val="50000"/>
                                  </p:iterate>
                                  <p:childTnLst>
                                    <p:set>
                                      <p:cBhvr>
                                        <p:cTn id="175" dur="1" fill="hold">
                                          <p:stCondLst>
                                            <p:cond delay="0"/>
                                          </p:stCondLst>
                                        </p:cTn>
                                        <p:tgtEl>
                                          <p:spTgt spid="438335">
                                            <p:txEl>
                                              <p:pRg st="0" end="0"/>
                                            </p:txEl>
                                          </p:spTgt>
                                        </p:tgtEl>
                                        <p:attrNameLst>
                                          <p:attrName>style.visibility</p:attrName>
                                        </p:attrNameLst>
                                      </p:cBhvr>
                                      <p:to>
                                        <p:strVal val="visible"/>
                                      </p:to>
                                    </p:set>
                                    <p:anim calcmode="discrete" valueType="clr">
                                      <p:cBhvr override="childStyle">
                                        <p:cTn id="176" dur="80"/>
                                        <p:tgtEl>
                                          <p:spTgt spid="438335">
                                            <p:txEl>
                                              <p:pRg st="0" end="0"/>
                                            </p:txEl>
                                          </p:spTgt>
                                        </p:tgtEl>
                                        <p:attrNameLst>
                                          <p:attrName>style.color</p:attrName>
                                        </p:attrNameLst>
                                      </p:cBhvr>
                                      <p:tavLst>
                                        <p:tav tm="0">
                                          <p:val>
                                            <p:clrVal>
                                              <a:srgbClr val="CC9900"/>
                                            </p:clrVal>
                                          </p:val>
                                        </p:tav>
                                        <p:tav tm="50000">
                                          <p:val>
                                            <p:clrVal>
                                              <a:srgbClr val="663300"/>
                                            </p:clrVal>
                                          </p:val>
                                        </p:tav>
                                      </p:tavLst>
                                    </p:anim>
                                    <p:anim calcmode="discrete" valueType="clr">
                                      <p:cBhvr>
                                        <p:cTn id="177" dur="80"/>
                                        <p:tgtEl>
                                          <p:spTgt spid="438335">
                                            <p:txEl>
                                              <p:pRg st="0" end="0"/>
                                            </p:txEl>
                                          </p:spTgt>
                                        </p:tgtEl>
                                        <p:attrNameLst>
                                          <p:attrName>fillcolor</p:attrName>
                                        </p:attrNameLst>
                                      </p:cBhvr>
                                      <p:tavLst>
                                        <p:tav tm="0">
                                          <p:val>
                                            <p:clrVal>
                                              <a:schemeClr val="accent2"/>
                                            </p:clrVal>
                                          </p:val>
                                        </p:tav>
                                        <p:tav tm="50000">
                                          <p:val>
                                            <p:clrVal>
                                              <a:schemeClr val="hlink"/>
                                            </p:clrVal>
                                          </p:val>
                                        </p:tav>
                                      </p:tavLst>
                                    </p:anim>
                                    <p:set>
                                      <p:cBhvr>
                                        <p:cTn id="178" dur="80"/>
                                        <p:tgtEl>
                                          <p:spTgt spid="438335">
                                            <p:txEl>
                                              <p:pRg st="0" end="0"/>
                                            </p:txEl>
                                          </p:spTgt>
                                        </p:tgtEl>
                                        <p:attrNameLst>
                                          <p:attrName>fill.type</p:attrName>
                                        </p:attrNameLst>
                                      </p:cBhvr>
                                      <p:to>
                                        <p:strVal val="solid"/>
                                      </p:to>
                                    </p:set>
                                  </p:childTnLst>
                                </p:cTn>
                              </p:par>
                            </p:childTnLst>
                          </p:cTn>
                        </p:par>
                      </p:childTnLst>
                    </p:cTn>
                  </p:par>
                </p:childTnLst>
              </p:cTn>
              <p:nextCondLst>
                <p:cond evt="onClick" delay="0">
                  <p:tgtEl>
                    <p:spTgt spid="438331"/>
                  </p:tgtEl>
                </p:cond>
              </p:nextCondLst>
            </p:seq>
            <p:seq concurrent="1" nextAc="seek">
              <p:cTn id="179" restart="whenNotActive" fill="hold" evtFilter="cancelBubble" nodeType="interactiveSeq">
                <p:stCondLst>
                  <p:cond evt="onClick" delay="0">
                    <p:tgtEl>
                      <p:spTgt spid="438336"/>
                    </p:tgtEl>
                  </p:cond>
                </p:stCondLst>
                <p:endSync evt="end" delay="0">
                  <p:rtn val="all"/>
                </p:endSync>
                <p:childTnLst>
                  <p:par>
                    <p:cTn id="180" fill="hold" nodeType="clickPar">
                      <p:stCondLst>
                        <p:cond delay="0"/>
                      </p:stCondLst>
                      <p:childTnLst>
                        <p:par>
                          <p:cTn id="181" fill="hold" nodeType="withGroup">
                            <p:stCondLst>
                              <p:cond delay="0"/>
                            </p:stCondLst>
                            <p:childTnLst>
                              <p:par>
                                <p:cTn id="182" presetID="3" presetClass="entr" presetSubtype="0" fill="hold" grpId="1" nodeType="clickEffect">
                                  <p:stCondLst>
                                    <p:cond delay="0"/>
                                  </p:stCondLst>
                                  <p:childTnLst>
                                    <p:set>
                                      <p:cBhvr>
                                        <p:cTn id="183" dur="1" fill="hold">
                                          <p:stCondLst>
                                            <p:cond delay="0"/>
                                          </p:stCondLst>
                                        </p:cTn>
                                        <p:tgtEl>
                                          <p:spTgt spid="438286"/>
                                        </p:tgtEl>
                                        <p:attrNameLst>
                                          <p:attrName>style.visibility</p:attrName>
                                        </p:attrNameLst>
                                      </p:cBhvr>
                                      <p:to>
                                        <p:strVal val="visible"/>
                                      </p:to>
                                    </p:set>
                                  </p:childTnLst>
                                </p:cTn>
                              </p:par>
                              <p:par>
                                <p:cTn id="184" presetID="3" presetClass="exit" presetSubtype="0" fill="hold" grpId="2" nodeType="withEffect">
                                  <p:stCondLst>
                                    <p:cond delay="0"/>
                                  </p:stCondLst>
                                  <p:childTnLst>
                                    <p:set>
                                      <p:cBhvr>
                                        <p:cTn id="185" dur="1" fill="hold">
                                          <p:stCondLst>
                                            <p:cond delay="0"/>
                                          </p:stCondLst>
                                        </p:cTn>
                                        <p:tgtEl>
                                          <p:spTgt spid="438287"/>
                                        </p:tgtEl>
                                        <p:attrNameLst>
                                          <p:attrName>style.visibility</p:attrName>
                                        </p:attrNameLst>
                                      </p:cBhvr>
                                      <p:to>
                                        <p:strVal val="hidden"/>
                                      </p:to>
                                    </p:set>
                                  </p:childTnLst>
                                </p:cTn>
                              </p:par>
                              <p:par>
                                <p:cTn id="186" presetID="3" presetClass="exit" presetSubtype="0" fill="hold" grpId="1" nodeType="withEffect">
                                  <p:stCondLst>
                                    <p:cond delay="0"/>
                                  </p:stCondLst>
                                  <p:childTnLst>
                                    <p:set>
                                      <p:cBhvr>
                                        <p:cTn id="187" dur="1" fill="hold">
                                          <p:stCondLst>
                                            <p:cond delay="0"/>
                                          </p:stCondLst>
                                        </p:cTn>
                                        <p:tgtEl>
                                          <p:spTgt spid="438288"/>
                                        </p:tgtEl>
                                        <p:attrNameLst>
                                          <p:attrName>style.visibility</p:attrName>
                                        </p:attrNameLst>
                                      </p:cBhvr>
                                      <p:to>
                                        <p:strVal val="hidden"/>
                                      </p:to>
                                    </p:set>
                                  </p:childTnLst>
                                </p:cTn>
                              </p:par>
                              <p:par>
                                <p:cTn id="188" presetID="3" presetClass="exit" presetSubtype="0" fill="hold" grpId="1" nodeType="withEffect">
                                  <p:stCondLst>
                                    <p:cond delay="0"/>
                                  </p:stCondLst>
                                  <p:childTnLst>
                                    <p:set>
                                      <p:cBhvr>
                                        <p:cTn id="189" dur="1" fill="hold">
                                          <p:stCondLst>
                                            <p:cond delay="0"/>
                                          </p:stCondLst>
                                        </p:cTn>
                                        <p:tgtEl>
                                          <p:spTgt spid="438283"/>
                                        </p:tgtEl>
                                        <p:attrNameLst>
                                          <p:attrName>style.visibility</p:attrName>
                                        </p:attrNameLst>
                                      </p:cBhvr>
                                      <p:to>
                                        <p:strVal val="hidden"/>
                                      </p:to>
                                    </p:set>
                                  </p:childTnLst>
                                </p:cTn>
                              </p:par>
                              <p:par>
                                <p:cTn id="190" presetID="3" presetClass="exit" presetSubtype="0" fill="hold" grpId="1" nodeType="withEffect">
                                  <p:stCondLst>
                                    <p:cond delay="0"/>
                                  </p:stCondLst>
                                  <p:childTnLst>
                                    <p:set>
                                      <p:cBhvr>
                                        <p:cTn id="191" dur="1" fill="hold">
                                          <p:stCondLst>
                                            <p:cond delay="0"/>
                                          </p:stCondLst>
                                        </p:cTn>
                                        <p:tgtEl>
                                          <p:spTgt spid="438284"/>
                                        </p:tgtEl>
                                        <p:attrNameLst>
                                          <p:attrName>style.visibility</p:attrName>
                                        </p:attrNameLst>
                                      </p:cBhvr>
                                      <p:to>
                                        <p:strVal val="hidden"/>
                                      </p:to>
                                    </p:set>
                                  </p:childTnLst>
                                </p:cTn>
                              </p:par>
                              <p:par>
                                <p:cTn id="192" presetID="3" presetClass="exit" presetSubtype="0" fill="hold" grpId="1" nodeType="withEffect">
                                  <p:stCondLst>
                                    <p:cond delay="0"/>
                                  </p:stCondLst>
                                  <p:childTnLst>
                                    <p:set>
                                      <p:cBhvr>
                                        <p:cTn id="193" dur="1" fill="hold">
                                          <p:stCondLst>
                                            <p:cond delay="0"/>
                                          </p:stCondLst>
                                        </p:cTn>
                                        <p:tgtEl>
                                          <p:spTgt spid="438285"/>
                                        </p:tgtEl>
                                        <p:attrNameLst>
                                          <p:attrName>style.visibility</p:attrName>
                                        </p:attrNameLst>
                                      </p:cBhvr>
                                      <p:to>
                                        <p:strVal val="hidden"/>
                                      </p:to>
                                    </p:set>
                                  </p:childTnLst>
                                </p:cTn>
                              </p:par>
                            </p:childTnLst>
                          </p:cTn>
                        </p:par>
                      </p:childTnLst>
                    </p:cTn>
                  </p:par>
                </p:childTnLst>
              </p:cTn>
              <p:nextCondLst>
                <p:cond evt="onClick" delay="0">
                  <p:tgtEl>
                    <p:spTgt spid="438336"/>
                  </p:tgtEl>
                </p:cond>
              </p:nextCondLst>
            </p:seq>
            <p:seq concurrent="1" nextAc="seek">
              <p:cTn id="194" restart="whenNotActive" fill="hold" evtFilter="cancelBubble" nodeType="interactiveSeq">
                <p:stCondLst>
                  <p:cond evt="onClick" delay="0">
                    <p:tgtEl>
                      <p:spTgt spid="78"/>
                    </p:tgtEl>
                  </p:cond>
                </p:stCondLst>
                <p:endSync evt="end" delay="0">
                  <p:rtn val="all"/>
                </p:endSync>
                <p:childTnLst>
                  <p:par>
                    <p:cTn id="195" fill="hold">
                      <p:stCondLst>
                        <p:cond delay="0"/>
                      </p:stCondLst>
                      <p:childTnLst>
                        <p:par>
                          <p:cTn id="196" fill="hold">
                            <p:stCondLst>
                              <p:cond delay="0"/>
                            </p:stCondLst>
                            <p:childTnLst>
                              <p:par>
                                <p:cTn id="197" presetID="10" presetClass="exit" presetSubtype="0" fill="hold" grpId="0" nodeType="afterEffect">
                                  <p:stCondLst>
                                    <p:cond delay="0"/>
                                  </p:stCondLst>
                                  <p:iterate type="lt">
                                    <p:tmPct val="0"/>
                                  </p:iterate>
                                  <p:childTnLst>
                                    <p:animEffect transition="out" filter="fade">
                                      <p:cBhvr>
                                        <p:cTn id="198" dur="500"/>
                                        <p:tgtEl>
                                          <p:spTgt spid="438335">
                                            <p:txEl>
                                              <p:pRg st="0" end="0"/>
                                            </p:txEl>
                                          </p:spTgt>
                                        </p:tgtEl>
                                      </p:cBhvr>
                                    </p:animEffect>
                                    <p:set>
                                      <p:cBhvr>
                                        <p:cTn id="199" dur="1" fill="hold">
                                          <p:stCondLst>
                                            <p:cond delay="499"/>
                                          </p:stCondLst>
                                        </p:cTn>
                                        <p:tgtEl>
                                          <p:spTgt spid="438335">
                                            <p:txEl>
                                              <p:pRg st="0" end="0"/>
                                            </p:txEl>
                                          </p:spTgt>
                                        </p:tgtEl>
                                        <p:attrNameLst>
                                          <p:attrName>style.visibility</p:attrName>
                                        </p:attrNameLst>
                                      </p:cBhvr>
                                      <p:to>
                                        <p:strVal val="hidden"/>
                                      </p:to>
                                    </p:set>
                                  </p:childTnLst>
                                </p:cTn>
                              </p:par>
                            </p:childTnLst>
                          </p:cTn>
                        </p:par>
                        <p:par>
                          <p:cTn id="200" fill="hold">
                            <p:stCondLst>
                              <p:cond delay="500"/>
                            </p:stCondLst>
                            <p:childTnLst>
                              <p:par>
                                <p:cTn id="201" presetID="10" presetClass="exit" presetSubtype="0" fill="hold" grpId="0" nodeType="afterEffect">
                                  <p:stCondLst>
                                    <p:cond delay="0"/>
                                  </p:stCondLst>
                                  <p:iterate type="lt">
                                    <p:tmPct val="0"/>
                                  </p:iterate>
                                  <p:childTnLst>
                                    <p:animEffect transition="out" filter="fade">
                                      <p:cBhvr>
                                        <p:cTn id="202" dur="500"/>
                                        <p:tgtEl>
                                          <p:spTgt spid="438335">
                                            <p:bg/>
                                          </p:spTgt>
                                        </p:tgtEl>
                                      </p:cBhvr>
                                    </p:animEffect>
                                    <p:set>
                                      <p:cBhvr>
                                        <p:cTn id="203" dur="1" fill="hold">
                                          <p:stCondLst>
                                            <p:cond delay="499"/>
                                          </p:stCondLst>
                                        </p:cTn>
                                        <p:tgtEl>
                                          <p:spTgt spid="438335">
                                            <p:bg/>
                                          </p:spTgt>
                                        </p:tgtEl>
                                        <p:attrNameLst>
                                          <p:attrName>style.visibility</p:attrName>
                                        </p:attrNameLst>
                                      </p:cBhvr>
                                      <p:to>
                                        <p:strVal val="hidden"/>
                                      </p:to>
                                    </p:set>
                                  </p:childTnLst>
                                </p:cTn>
                              </p:par>
                            </p:childTnLst>
                          </p:cTn>
                        </p:par>
                      </p:childTnLst>
                    </p:cTn>
                  </p:par>
                </p:childTnLst>
              </p:cTn>
              <p:nextCondLst>
                <p:cond evt="onClick" delay="0">
                  <p:tgtEl>
                    <p:spTgt spid="78"/>
                  </p:tgtEl>
                </p:cond>
              </p:nextCondLst>
            </p:seq>
          </p:childTnLst>
        </p:cTn>
      </p:par>
    </p:tnLst>
    <p:bldLst>
      <p:bldP spid="438275" grpId="0" animBg="1"/>
      <p:bldP spid="438276" grpId="0" animBg="1"/>
      <p:bldP spid="438277" grpId="0" animBg="1"/>
      <p:bldP spid="438278" grpId="0" animBg="1"/>
      <p:bldP spid="438279" grpId="0" animBg="1"/>
      <p:bldP spid="438280" grpId="0" animBg="1"/>
      <p:bldP spid="438281" grpId="0" animBg="1"/>
      <p:bldP spid="438283" grpId="0" animBg="1"/>
      <p:bldP spid="438283" grpId="1" animBg="1"/>
      <p:bldP spid="438284" grpId="0" animBg="1"/>
      <p:bldP spid="438284" grpId="1" animBg="1"/>
      <p:bldP spid="438285" grpId="0" animBg="1"/>
      <p:bldP spid="438285" grpId="1" animBg="1"/>
      <p:bldP spid="438286" grpId="0" animBg="1"/>
      <p:bldP spid="438286" grpId="1" animBg="1"/>
      <p:bldP spid="438287" grpId="0" animBg="1"/>
      <p:bldP spid="438287" grpId="1" animBg="1"/>
      <p:bldP spid="438287" grpId="2" animBg="1"/>
      <p:bldP spid="438288" grpId="0" animBg="1"/>
      <p:bldP spid="438288" grpId="1" animBg="1"/>
      <p:bldP spid="438289" grpId="0" animBg="1"/>
      <p:bldP spid="438290" grpId="0" animBg="1"/>
      <p:bldP spid="438291" grpId="0" animBg="1"/>
      <p:bldP spid="438292" grpId="0" animBg="1"/>
      <p:bldP spid="438293" grpId="0" animBg="1"/>
      <p:bldP spid="438294" grpId="0" animBg="1"/>
      <p:bldP spid="438295" grpId="0" animBg="1"/>
      <p:bldP spid="438335" grpId="0" build="allAtOnce" animBg="1" autoUpdateAnimBg="0"/>
      <p:bldP spid="438335" grpId="1" build="allAtOnce" animBg="1" autoUpdateAnimBg="0"/>
      <p:bldP spid="438335" grpId="2" build="allAtOnce" animBg="1" autoUpdateAnimBg="0"/>
      <p:bldP spid="438335" grpId="3" build="allAtOnce" autoUpdateAnimBg="0"/>
      <p:bldP spid="438335" grpId="4" build="allAtOnce" autoUpdateAnimBg="0"/>
      <p:bldP spid="438335" grpId="5" build="allAtOnce"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 name="Picture 110"/>
          <p:cNvPicPr>
            <a:picLocks/>
          </p:cNvPicPr>
          <p:nvPr/>
        </p:nvPicPr>
        <p:blipFill>
          <a:blip r:embed="rId6">
            <a:extLst>
              <a:ext uri="{28A0092B-C50C-407E-A947-70E740481C1C}">
                <a14:useLocalDpi xmlns:a14="http://schemas.microsoft.com/office/drawing/2010/main" val="0"/>
              </a:ext>
            </a:extLst>
          </a:blip>
          <a:stretch>
            <a:fillRect/>
          </a:stretch>
        </p:blipFill>
        <p:spPr>
          <a:xfrm>
            <a:off x="786384" y="1417320"/>
            <a:ext cx="7598664" cy="4187952"/>
          </a:xfrm>
          <a:prstGeom prst="rect">
            <a:avLst/>
          </a:prstGeom>
        </p:spPr>
      </p:pic>
      <p:sp>
        <p:nvSpPr>
          <p:cNvPr id="438274" name="Oval 2"/>
          <p:cNvSpPr>
            <a:spLocks noChangeArrowheads="1"/>
          </p:cNvSpPr>
          <p:nvPr/>
        </p:nvSpPr>
        <p:spPr bwMode="auto">
          <a:xfrm>
            <a:off x="8537575" y="6302375"/>
            <a:ext cx="457200" cy="457200"/>
          </a:xfrm>
          <a:prstGeom prst="ellipse">
            <a:avLst/>
          </a:prstGeom>
          <a:gradFill rotWithShape="1">
            <a:gsLst>
              <a:gs pos="0">
                <a:srgbClr val="FF0000">
                  <a:alpha val="50000"/>
                </a:srgbClr>
              </a:gs>
              <a:gs pos="100000">
                <a:srgbClr val="FF0000">
                  <a:gamma/>
                  <a:shade val="6275"/>
                  <a:invGamma/>
                </a:srgbClr>
              </a:gs>
            </a:gsLst>
            <a:path path="shape">
              <a:fillToRect l="50000" t="50000" r="50000" b="50000"/>
            </a:path>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275" name="Rectangle 3" descr="Small grid">
            <a:hlinkClick r:id="" action="ppaction://macro?name=Score_1"/>
          </p:cNvPr>
          <p:cNvSpPr>
            <a:spLocks noChangeAspect="1" noChangeArrowheads="1"/>
          </p:cNvSpPr>
          <p:nvPr/>
        </p:nvSpPr>
        <p:spPr bwMode="auto">
          <a:xfrm>
            <a:off x="3654425" y="152876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76" name="Rectangle 4" descr="Small grid">
            <a:hlinkClick r:id="" action="ppaction://macro?name=Score_2"/>
          </p:cNvPr>
          <p:cNvSpPr>
            <a:spLocks noChangeAspect="1" noChangeArrowheads="1"/>
          </p:cNvSpPr>
          <p:nvPr/>
        </p:nvSpPr>
        <p:spPr bwMode="auto">
          <a:xfrm>
            <a:off x="3654425" y="256381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77" name="Rectangle 5" descr="Small grid">
            <a:hlinkClick r:id="" action="ppaction://macro?name=Score_3"/>
          </p:cNvPr>
          <p:cNvSpPr>
            <a:spLocks noChangeAspect="1" noChangeArrowheads="1"/>
          </p:cNvSpPr>
          <p:nvPr/>
        </p:nvSpPr>
        <p:spPr bwMode="auto">
          <a:xfrm>
            <a:off x="3654425" y="359251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78" name="Rectangle 6" descr="Small grid">
            <a:hlinkClick r:id="" action="ppaction://macro?name=Score_4"/>
          </p:cNvPr>
          <p:cNvSpPr>
            <a:spLocks noChangeAspect="1" noChangeArrowheads="1"/>
          </p:cNvSpPr>
          <p:nvPr/>
        </p:nvSpPr>
        <p:spPr bwMode="auto">
          <a:xfrm>
            <a:off x="3654425" y="4630738"/>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79" name="Rectangle 7" descr="Small grid">
            <a:hlinkClick r:id="" action="ppaction://macro?name=Score_5"/>
          </p:cNvPr>
          <p:cNvSpPr>
            <a:spLocks noChangeArrowheads="1"/>
          </p:cNvSpPr>
          <p:nvPr/>
        </p:nvSpPr>
        <p:spPr bwMode="auto">
          <a:xfrm>
            <a:off x="7426325" y="152876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80" name="Rectangle 8" descr="Small grid">
            <a:hlinkClick r:id="" action="ppaction://macro?name=Score_6"/>
          </p:cNvPr>
          <p:cNvSpPr>
            <a:spLocks noChangeAspect="1" noChangeArrowheads="1"/>
          </p:cNvSpPr>
          <p:nvPr/>
        </p:nvSpPr>
        <p:spPr bwMode="auto">
          <a:xfrm>
            <a:off x="7426325" y="256381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81" name="Rectangle 9" descr="Small grid">
            <a:hlinkClick r:id="" action="ppaction://macro?name=Score_7"/>
          </p:cNvPr>
          <p:cNvSpPr>
            <a:spLocks noChangeAspect="1" noChangeArrowheads="1"/>
          </p:cNvSpPr>
          <p:nvPr/>
        </p:nvSpPr>
        <p:spPr bwMode="auto">
          <a:xfrm>
            <a:off x="7426325" y="3592513"/>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82" name="Rectangle 10" descr="Small grid">
            <a:hlinkClick r:id="" action="ppaction://macro?name=Score_8"/>
          </p:cNvPr>
          <p:cNvSpPr>
            <a:spLocks noChangeAspect="1" noChangeArrowheads="1"/>
          </p:cNvSpPr>
          <p:nvPr/>
        </p:nvSpPr>
        <p:spPr bwMode="auto">
          <a:xfrm>
            <a:off x="7426325" y="4630738"/>
            <a:ext cx="817563" cy="831850"/>
          </a:xfrm>
          <a:prstGeom prst="rect">
            <a:avLst/>
          </a:prstGeom>
          <a:pattFill prst="smGrid">
            <a:fgClr>
              <a:srgbClr val="440000"/>
            </a:fgClr>
            <a:bgClr>
              <a:srgbClr val="C01818"/>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200" dirty="0">
                <a:solidFill>
                  <a:schemeClr val="bg1"/>
                </a:solidFill>
                <a:effectLst>
                  <a:outerShdw blurRad="38100" dist="38100" dir="2700000" algn="tl">
                    <a:srgbClr val="000000"/>
                  </a:outerShdw>
                </a:effectLst>
                <a:latin typeface="Impact" pitchFamily="34" charset="0"/>
              </a:rPr>
              <a:t>0</a:t>
            </a:r>
          </a:p>
        </p:txBody>
      </p:sp>
      <p:sp>
        <p:nvSpPr>
          <p:cNvPr id="438283" name="WordArt 11"/>
          <p:cNvSpPr>
            <a:spLocks noChangeArrowheads="1" noChangeShapeType="1" noTextEdit="1"/>
          </p:cNvSpPr>
          <p:nvPr/>
        </p:nvSpPr>
        <p:spPr bwMode="auto">
          <a:xfrm>
            <a:off x="7613650" y="171450"/>
            <a:ext cx="423863"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4" name="WordArt 12"/>
          <p:cNvSpPr>
            <a:spLocks noChangeArrowheads="1" noChangeShapeType="1" noTextEdit="1"/>
          </p:cNvSpPr>
          <p:nvPr/>
        </p:nvSpPr>
        <p:spPr bwMode="auto">
          <a:xfrm>
            <a:off x="8086725" y="171450"/>
            <a:ext cx="423863"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5" name="WordArt 13"/>
          <p:cNvSpPr>
            <a:spLocks noChangeArrowheads="1" noChangeShapeType="1" noTextEdit="1"/>
          </p:cNvSpPr>
          <p:nvPr/>
        </p:nvSpPr>
        <p:spPr bwMode="auto">
          <a:xfrm>
            <a:off x="8561388" y="171450"/>
            <a:ext cx="423862" cy="3286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i="1" kern="10">
                <a:ln w="19050">
                  <a:solidFill>
                    <a:srgbClr val="000000"/>
                  </a:solidFill>
                  <a:miter lim="800000"/>
                  <a:headEnd/>
                  <a:tailEnd/>
                </a:ln>
                <a:solidFill>
                  <a:srgbClr val="FF0000">
                    <a:alpha val="85001"/>
                  </a:srgbClr>
                </a:solidFill>
                <a:effectLst/>
                <a:latin typeface="Arial Black"/>
              </a:rPr>
              <a:t>X</a:t>
            </a:r>
          </a:p>
        </p:txBody>
      </p:sp>
      <p:sp>
        <p:nvSpPr>
          <p:cNvPr id="438286" name="WordArt 14"/>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a:ln w="25400">
                  <a:solidFill>
                    <a:schemeClr val="tx1"/>
                  </a:solidFill>
                  <a:miter lim="800000"/>
                  <a:headEnd/>
                  <a:tailEnd/>
                </a:ln>
                <a:solidFill>
                  <a:srgbClr val="FF0000">
                    <a:alpha val="34000"/>
                  </a:srgbClr>
                </a:solidFill>
                <a:effectLst/>
                <a:latin typeface="Arial Black"/>
              </a:rPr>
              <a:t>X</a:t>
            </a:r>
          </a:p>
        </p:txBody>
      </p:sp>
      <p:sp>
        <p:nvSpPr>
          <p:cNvPr id="438287" name="WordArt 15"/>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a:ln w="25400">
                  <a:solidFill>
                    <a:schemeClr val="tx1"/>
                  </a:solidFill>
                  <a:miter lim="800000"/>
                  <a:headEnd/>
                  <a:tailEnd/>
                </a:ln>
                <a:solidFill>
                  <a:srgbClr val="FF0000">
                    <a:alpha val="34000"/>
                  </a:srgbClr>
                </a:solidFill>
                <a:effectLst/>
                <a:latin typeface="Arial Black"/>
              </a:rPr>
              <a:t>X</a:t>
            </a:r>
          </a:p>
        </p:txBody>
      </p:sp>
      <p:sp>
        <p:nvSpPr>
          <p:cNvPr id="438288" name="WordArt 16"/>
          <p:cNvSpPr>
            <a:spLocks noChangeAspect="1" noChangeArrowheads="1" noChangeShapeType="1" noTextEdit="1"/>
          </p:cNvSpPr>
          <p:nvPr/>
        </p:nvSpPr>
        <p:spPr bwMode="auto">
          <a:xfrm>
            <a:off x="8591550" y="6400800"/>
            <a:ext cx="338138" cy="2619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kern="10" dirty="0">
                <a:ln w="25400">
                  <a:solidFill>
                    <a:schemeClr val="tx1"/>
                  </a:solidFill>
                  <a:miter lim="800000"/>
                  <a:headEnd/>
                  <a:tailEnd/>
                </a:ln>
                <a:solidFill>
                  <a:srgbClr val="FF0000">
                    <a:alpha val="34000"/>
                  </a:srgbClr>
                </a:solidFill>
                <a:effectLst/>
                <a:latin typeface="Arial Black"/>
              </a:rPr>
              <a:t>X</a:t>
            </a:r>
          </a:p>
        </p:txBody>
      </p:sp>
      <p:sp>
        <p:nvSpPr>
          <p:cNvPr id="438289" name="Rectangle 17" descr="Small grid"/>
          <p:cNvSpPr>
            <a:spLocks noChangeArrowheads="1"/>
          </p:cNvSpPr>
          <p:nvPr/>
        </p:nvSpPr>
        <p:spPr bwMode="auto">
          <a:xfrm>
            <a:off x="898525" y="152876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1</a:t>
            </a:r>
          </a:p>
        </p:txBody>
      </p:sp>
      <p:sp>
        <p:nvSpPr>
          <p:cNvPr id="438290" name="Rectangle 18" descr="Small grid"/>
          <p:cNvSpPr>
            <a:spLocks noChangeAspect="1" noChangeArrowheads="1"/>
          </p:cNvSpPr>
          <p:nvPr/>
        </p:nvSpPr>
        <p:spPr bwMode="auto">
          <a:xfrm>
            <a:off x="898525" y="256381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2</a:t>
            </a:r>
          </a:p>
        </p:txBody>
      </p:sp>
      <p:sp>
        <p:nvSpPr>
          <p:cNvPr id="438291" name="Rectangle 19" descr="Small grid"/>
          <p:cNvSpPr>
            <a:spLocks noChangeAspect="1" noChangeArrowheads="1"/>
          </p:cNvSpPr>
          <p:nvPr/>
        </p:nvSpPr>
        <p:spPr bwMode="auto">
          <a:xfrm>
            <a:off x="898525" y="359251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3</a:t>
            </a:r>
          </a:p>
        </p:txBody>
      </p:sp>
      <p:sp>
        <p:nvSpPr>
          <p:cNvPr id="438292" name="Rectangle 20" descr="Small grid"/>
          <p:cNvSpPr>
            <a:spLocks noChangeAspect="1" noChangeArrowheads="1"/>
          </p:cNvSpPr>
          <p:nvPr/>
        </p:nvSpPr>
        <p:spPr bwMode="auto">
          <a:xfrm>
            <a:off x="898525" y="4630738"/>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4</a:t>
            </a:r>
          </a:p>
        </p:txBody>
      </p:sp>
      <p:sp>
        <p:nvSpPr>
          <p:cNvPr id="438293" name="Rectangle 21" descr="Small grid"/>
          <p:cNvSpPr>
            <a:spLocks noChangeAspect="1" noChangeArrowheads="1"/>
          </p:cNvSpPr>
          <p:nvPr/>
        </p:nvSpPr>
        <p:spPr bwMode="auto">
          <a:xfrm>
            <a:off x="4670425" y="152876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5</a:t>
            </a:r>
          </a:p>
        </p:txBody>
      </p:sp>
      <p:sp>
        <p:nvSpPr>
          <p:cNvPr id="438294" name="Rectangle 22" descr="Small grid"/>
          <p:cNvSpPr>
            <a:spLocks noChangeAspect="1" noChangeArrowheads="1"/>
          </p:cNvSpPr>
          <p:nvPr/>
        </p:nvSpPr>
        <p:spPr bwMode="auto">
          <a:xfrm>
            <a:off x="4670425" y="256381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6</a:t>
            </a:r>
          </a:p>
        </p:txBody>
      </p:sp>
      <p:sp>
        <p:nvSpPr>
          <p:cNvPr id="438295" name="Rectangle 23" descr="Small grid"/>
          <p:cNvSpPr>
            <a:spLocks noChangeAspect="1" noChangeArrowheads="1"/>
          </p:cNvSpPr>
          <p:nvPr/>
        </p:nvSpPr>
        <p:spPr bwMode="auto">
          <a:xfrm>
            <a:off x="4670425" y="3592513"/>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7</a:t>
            </a:r>
          </a:p>
        </p:txBody>
      </p:sp>
      <p:sp>
        <p:nvSpPr>
          <p:cNvPr id="438296" name="Rectangle 24" descr="Small grid"/>
          <p:cNvSpPr>
            <a:spLocks noChangeAspect="1" noChangeArrowheads="1"/>
          </p:cNvSpPr>
          <p:nvPr/>
        </p:nvSpPr>
        <p:spPr bwMode="auto">
          <a:xfrm>
            <a:off x="4670425" y="4630738"/>
            <a:ext cx="2755900" cy="831850"/>
          </a:xfrm>
          <a:prstGeom prst="rect">
            <a:avLst/>
          </a:prstGeom>
          <a:pattFill prst="smGrid">
            <a:fgClr>
              <a:srgbClr val="333333"/>
            </a:fgClr>
            <a:bgClr>
              <a:schemeClr val="tx1"/>
            </a:bgClr>
          </a:patt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3300" dirty="0">
                <a:solidFill>
                  <a:schemeClr val="bg1"/>
                </a:solidFill>
                <a:effectLst/>
                <a:latin typeface="Impact" pitchFamily="34" charset="0"/>
              </a:rPr>
              <a:t>Answer 8</a:t>
            </a:r>
          </a:p>
        </p:txBody>
      </p:sp>
      <p:pic>
        <p:nvPicPr>
          <p:cNvPr id="438297" name="Picture 25" descr="1">
            <a:hlinkClick r:id="" action="ppaction://macro?name=Score_1"/>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2800" y="2782888"/>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298" name="Picture 26" descr="7">
            <a:hlinkClick r:id="" action="ppaction://macro?name=Score_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469938" y="4857750"/>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299" name="Picture 27" descr="6">
            <a:hlinkClick r:id="" action="ppaction://macro?name=Score_6"/>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469938" y="3824288"/>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0" name="Picture 28" descr="5">
            <a:hlinkClick r:id="" action="ppaction://macro?name=Score_5"/>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3469938" y="2782888"/>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1" name="Picture 29" descr="4">
            <a:hlinkClick r:id="" action="ppaction://macro?name=Score_4"/>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702800" y="5895975"/>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2" name="Picture 30" descr="3">
            <a:hlinkClick r:id="" action="ppaction://macro?name=Score_3"/>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702800" y="4857750"/>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3" name="Picture 31" descr="2">
            <a:hlinkClick r:id="" action="ppaction://macro?name=Score_2"/>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702800" y="3824288"/>
            <a:ext cx="3705225" cy="962025"/>
          </a:xfrm>
          <a:prstGeom prst="rect">
            <a:avLst/>
          </a:prstGeom>
          <a:noFill/>
          <a:extLst>
            <a:ext uri="{909E8E84-426E-40DD-AFC4-6F175D3DCCD1}">
              <a14:hiddenFill xmlns:a14="http://schemas.microsoft.com/office/drawing/2010/main">
                <a:solidFill>
                  <a:srgbClr val="FFFFFF"/>
                </a:solidFill>
              </a14:hiddenFill>
            </a:ext>
          </a:extLst>
        </p:spPr>
      </p:pic>
      <p:pic>
        <p:nvPicPr>
          <p:cNvPr id="438304" name="Picture 32" descr="8">
            <a:hlinkClick r:id="" action="ppaction://macro?name=Score_8"/>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469938" y="5895975"/>
            <a:ext cx="3705225" cy="962025"/>
          </a:xfrm>
          <a:prstGeom prst="rect">
            <a:avLst/>
          </a:prstGeom>
          <a:noFill/>
          <a:extLst>
            <a:ext uri="{909E8E84-426E-40DD-AFC4-6F175D3DCCD1}">
              <a14:hiddenFill xmlns:a14="http://schemas.microsoft.com/office/drawing/2010/main">
                <a:solidFill>
                  <a:srgbClr val="FFFFFF"/>
                </a:solidFill>
              </a14:hiddenFill>
            </a:ext>
          </a:extLst>
        </p:spPr>
      </p:pic>
      <p:grpSp>
        <p:nvGrpSpPr>
          <p:cNvPr id="438305" name="Group 33"/>
          <p:cNvGrpSpPr>
            <a:grpSpLocks/>
          </p:cNvGrpSpPr>
          <p:nvPr/>
        </p:nvGrpSpPr>
        <p:grpSpPr bwMode="auto">
          <a:xfrm>
            <a:off x="9836150" y="-57150"/>
            <a:ext cx="7715250" cy="2333625"/>
            <a:chOff x="6192" y="-276"/>
            <a:chExt cx="4860" cy="1470"/>
          </a:xfrm>
        </p:grpSpPr>
        <p:grpSp>
          <p:nvGrpSpPr>
            <p:cNvPr id="438306" name="Group 34"/>
            <p:cNvGrpSpPr>
              <a:grpSpLocks/>
            </p:cNvGrpSpPr>
            <p:nvPr/>
          </p:nvGrpSpPr>
          <p:grpSpPr bwMode="auto">
            <a:xfrm>
              <a:off x="6192" y="-276"/>
              <a:ext cx="1404" cy="1470"/>
              <a:chOff x="6192" y="-276"/>
              <a:chExt cx="1404" cy="1470"/>
            </a:xfrm>
          </p:grpSpPr>
          <p:sp>
            <p:nvSpPr>
              <p:cNvPr id="438307" name="WordArt 35"/>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08" name="AutoShape 36"/>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09" name="AutoShape 37"/>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10" name="Group 38"/>
            <p:cNvGrpSpPr>
              <a:grpSpLocks/>
            </p:cNvGrpSpPr>
            <p:nvPr/>
          </p:nvGrpSpPr>
          <p:grpSpPr bwMode="auto">
            <a:xfrm>
              <a:off x="7920" y="-276"/>
              <a:ext cx="1404" cy="1470"/>
              <a:chOff x="6192" y="-276"/>
              <a:chExt cx="1404" cy="1470"/>
            </a:xfrm>
          </p:grpSpPr>
          <p:sp>
            <p:nvSpPr>
              <p:cNvPr id="438311" name="WordArt 39"/>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12" name="AutoShape 40"/>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13" name="AutoShape 41"/>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14" name="Group 42"/>
            <p:cNvGrpSpPr>
              <a:grpSpLocks/>
            </p:cNvGrpSpPr>
            <p:nvPr/>
          </p:nvGrpSpPr>
          <p:grpSpPr bwMode="auto">
            <a:xfrm>
              <a:off x="9648" y="-276"/>
              <a:ext cx="1404" cy="1470"/>
              <a:chOff x="6192" y="-276"/>
              <a:chExt cx="1404" cy="1470"/>
            </a:xfrm>
          </p:grpSpPr>
          <p:sp>
            <p:nvSpPr>
              <p:cNvPr id="438315" name="WordArt 43"/>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16" name="AutoShape 44"/>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17" name="AutoShape 45"/>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438318" name="Group 46"/>
          <p:cNvGrpSpPr>
            <a:grpSpLocks/>
          </p:cNvGrpSpPr>
          <p:nvPr/>
        </p:nvGrpSpPr>
        <p:grpSpPr bwMode="auto">
          <a:xfrm>
            <a:off x="9839325" y="-57150"/>
            <a:ext cx="4972050" cy="2333625"/>
            <a:chOff x="6146" y="-2208"/>
            <a:chExt cx="3132" cy="1470"/>
          </a:xfrm>
        </p:grpSpPr>
        <p:grpSp>
          <p:nvGrpSpPr>
            <p:cNvPr id="438319" name="Group 47"/>
            <p:cNvGrpSpPr>
              <a:grpSpLocks/>
            </p:cNvGrpSpPr>
            <p:nvPr/>
          </p:nvGrpSpPr>
          <p:grpSpPr bwMode="auto">
            <a:xfrm>
              <a:off x="6146" y="-2208"/>
              <a:ext cx="1404" cy="1470"/>
              <a:chOff x="6192" y="-276"/>
              <a:chExt cx="1404" cy="1470"/>
            </a:xfrm>
          </p:grpSpPr>
          <p:sp>
            <p:nvSpPr>
              <p:cNvPr id="438320" name="WordArt 48"/>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1" name="AutoShape 49"/>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22" name="AutoShape 50"/>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8323" name="Group 51"/>
            <p:cNvGrpSpPr>
              <a:grpSpLocks/>
            </p:cNvGrpSpPr>
            <p:nvPr/>
          </p:nvGrpSpPr>
          <p:grpSpPr bwMode="auto">
            <a:xfrm>
              <a:off x="7874" y="-2208"/>
              <a:ext cx="1404" cy="1470"/>
              <a:chOff x="6192" y="-276"/>
              <a:chExt cx="1404" cy="1470"/>
            </a:xfrm>
          </p:grpSpPr>
          <p:sp>
            <p:nvSpPr>
              <p:cNvPr id="438324" name="WordArt 52"/>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5" name="AutoShape 53"/>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26" name="AutoShape 54"/>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438327" name="Group 55"/>
          <p:cNvGrpSpPr>
            <a:grpSpLocks/>
          </p:cNvGrpSpPr>
          <p:nvPr/>
        </p:nvGrpSpPr>
        <p:grpSpPr bwMode="auto">
          <a:xfrm>
            <a:off x="9836150" y="-57150"/>
            <a:ext cx="2228850" cy="2333625"/>
            <a:chOff x="6192" y="-276"/>
            <a:chExt cx="1404" cy="1470"/>
          </a:xfrm>
        </p:grpSpPr>
        <p:sp>
          <p:nvSpPr>
            <p:cNvPr id="438328" name="WordArt 56"/>
            <p:cNvSpPr>
              <a:spLocks noChangeArrowheads="1" noChangeShapeType="1" noTextEdit="1"/>
            </p:cNvSpPr>
            <p:nvPr/>
          </p:nvSpPr>
          <p:spPr bwMode="auto">
            <a:xfrm>
              <a:off x="6384" y="-48"/>
              <a:ext cx="1008" cy="102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sz="3600" b="1" kern="10">
                  <a:ln w="76200">
                    <a:solidFill>
                      <a:srgbClr val="660013"/>
                    </a:solidFill>
                    <a:miter lim="800000"/>
                    <a:headEnd/>
                    <a:tailEnd/>
                  </a:ln>
                  <a:solidFill>
                    <a:srgbClr val="D80000"/>
                  </a:solidFill>
                  <a:effectLst/>
                  <a:latin typeface="Verdana"/>
                  <a:ea typeface="Verdana"/>
                  <a:cs typeface="Verdana"/>
                </a:rPr>
                <a:t>X</a:t>
              </a:r>
            </a:p>
          </p:txBody>
        </p:sp>
        <p:sp>
          <p:nvSpPr>
            <p:cNvPr id="438329" name="AutoShape 57"/>
            <p:cNvSpPr>
              <a:spLocks noChangeArrowheads="1"/>
            </p:cNvSpPr>
            <p:nvPr/>
          </p:nvSpPr>
          <p:spPr bwMode="auto">
            <a:xfrm>
              <a:off x="6192" y="-276"/>
              <a:ext cx="1404" cy="1470"/>
            </a:xfrm>
            <a:prstGeom prst="roundRect">
              <a:avLst>
                <a:gd name="adj" fmla="val 16667"/>
              </a:avLst>
            </a:prstGeom>
            <a:noFill/>
            <a:ln w="381000">
              <a:solidFill>
                <a:srgbClr val="660013"/>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30" name="AutoShape 58"/>
            <p:cNvSpPr>
              <a:spLocks noChangeArrowheads="1"/>
            </p:cNvSpPr>
            <p:nvPr/>
          </p:nvSpPr>
          <p:spPr bwMode="auto">
            <a:xfrm>
              <a:off x="6192" y="-276"/>
              <a:ext cx="1404" cy="1470"/>
            </a:xfrm>
            <a:prstGeom prst="roundRect">
              <a:avLst>
                <a:gd name="adj" fmla="val 16667"/>
              </a:avLst>
            </a:prstGeom>
            <a:noFill/>
            <a:ln w="228600">
              <a:solidFill>
                <a:srgbClr val="D8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38331" name="Picture 59">
            <a:hlinkClick r:id="" action="ppaction://macro?name=Begin_Round"/>
          </p:cNvPr>
          <p:cNvPicPr>
            <a:picLocks noChangeAspect="1" noChangeArrowheads="1"/>
          </p:cNvPicPr>
          <p:nvPr/>
        </p:nvPicPr>
        <p:blipFill>
          <a:blip r:embed="rId15">
            <a:extLst>
              <a:ext uri="{28A0092B-C50C-407E-A947-70E740481C1C}">
                <a14:useLocalDpi xmlns:a14="http://schemas.microsoft.com/office/drawing/2010/main" val="0"/>
              </a:ext>
            </a:extLst>
          </a:blip>
          <a:stretch>
            <a:fillRect/>
          </a:stretch>
        </p:blipFill>
        <p:spPr bwMode="auto">
          <a:xfrm>
            <a:off x="1362075" y="6355556"/>
            <a:ext cx="952500" cy="357187"/>
          </a:xfrm>
          <a:prstGeom prst="rect">
            <a:avLst/>
          </a:prstGeom>
          <a:noFill/>
          <a:extLst>
            <a:ext uri="{909E8E84-426E-40DD-AFC4-6F175D3DCCD1}">
              <a14:hiddenFill xmlns:a14="http://schemas.microsoft.com/office/drawing/2010/main">
                <a:solidFill>
                  <a:srgbClr val="FFFFFF"/>
                </a:solidFill>
              </a14:hiddenFill>
            </a:ext>
          </a:extLst>
        </p:spPr>
      </p:pic>
      <p:grpSp>
        <p:nvGrpSpPr>
          <p:cNvPr id="438332" name="Group 60"/>
          <p:cNvGrpSpPr>
            <a:grpSpLocks/>
          </p:cNvGrpSpPr>
          <p:nvPr/>
        </p:nvGrpSpPr>
        <p:grpSpPr bwMode="auto">
          <a:xfrm>
            <a:off x="9688513" y="2743216"/>
            <a:ext cx="7472362" cy="4113198"/>
            <a:chOff x="-4707" y="1776"/>
            <a:chExt cx="4707" cy="2567"/>
          </a:xfrm>
        </p:grpSpPr>
        <p:sp>
          <p:nvSpPr>
            <p:cNvPr id="438333" name="Rectangle 61"/>
            <p:cNvSpPr>
              <a:spLocks noChangeArrowheads="1"/>
            </p:cNvSpPr>
            <p:nvPr/>
          </p:nvSpPr>
          <p:spPr bwMode="auto">
            <a:xfrm>
              <a:off x="-4707" y="1776"/>
              <a:ext cx="4707" cy="2567"/>
            </a:xfrm>
            <a:prstGeom prst="rect">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sz="6600" b="1">
                <a:effectLst>
                  <a:outerShdw blurRad="38100" dist="38100" dir="2700000" algn="tl">
                    <a:srgbClr val="C0C0C0"/>
                  </a:outerShdw>
                </a:effectLst>
              </a:endParaRPr>
            </a:p>
          </p:txBody>
        </p:sp>
        <p:pic>
          <p:nvPicPr>
            <p:cNvPr id="438334" name="Picture 62"/>
            <p:cNvPicPr>
              <a:picLocks noChangeAspect="1" noChangeArrowheads="1"/>
            </p:cNvPicPr>
            <p:nvPr/>
          </p:nvPicPr>
          <p:blipFill>
            <a:blip r:embed="rId16">
              <a:extLst>
                <a:ext uri="{28A0092B-C50C-407E-A947-70E740481C1C}">
                  <a14:useLocalDpi xmlns:a14="http://schemas.microsoft.com/office/drawing/2010/main" val="0"/>
                </a:ext>
              </a:extLst>
            </a:blip>
            <a:stretch>
              <a:fillRect/>
            </a:stretch>
          </p:blipFill>
          <p:spPr bwMode="auto">
            <a:xfrm>
              <a:off x="-4032" y="1935"/>
              <a:ext cx="3363" cy="2248"/>
            </a:xfrm>
            <a:prstGeom prst="rect">
              <a:avLst/>
            </a:prstGeom>
            <a:noFill/>
            <a:extLst>
              <a:ext uri="{909E8E84-426E-40DD-AFC4-6F175D3DCCD1}">
                <a14:hiddenFill xmlns:a14="http://schemas.microsoft.com/office/drawing/2010/main">
                  <a:solidFill>
                    <a:srgbClr val="FFFFFF"/>
                  </a:solidFill>
                </a14:hiddenFill>
              </a:ext>
            </a:extLst>
          </p:spPr>
        </p:pic>
      </p:grpSp>
      <p:sp>
        <p:nvSpPr>
          <p:cNvPr id="438336" name="Rectangle 64"/>
          <p:cNvSpPr>
            <a:spLocks noChangeArrowheads="1"/>
          </p:cNvSpPr>
          <p:nvPr/>
        </p:nvSpPr>
        <p:spPr bwMode="auto">
          <a:xfrm>
            <a:off x="7453313" y="0"/>
            <a:ext cx="1690687" cy="685800"/>
          </a:xfrm>
          <a:prstGeom prst="rect">
            <a:avLst/>
          </a:prstGeom>
          <a:solidFill>
            <a:schemeClr val="accent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438337" name="Group 65"/>
          <p:cNvGrpSpPr>
            <a:grpSpLocks/>
          </p:cNvGrpSpPr>
          <p:nvPr/>
        </p:nvGrpSpPr>
        <p:grpSpPr bwMode="auto">
          <a:xfrm>
            <a:off x="6394450" y="6324600"/>
            <a:ext cx="2139950" cy="533400"/>
            <a:chOff x="4028" y="3984"/>
            <a:chExt cx="1348" cy="336"/>
          </a:xfrm>
        </p:grpSpPr>
        <p:sp>
          <p:nvSpPr>
            <p:cNvPr id="438338" name="AutoShape 66">
              <a:hlinkClick r:id="" action="ppaction://noaction" highlightClick="1">
                <a:snd r:embed="rId17" name="cheering1.wav"/>
              </a:hlinkClick>
            </p:cNvPr>
            <p:cNvSpPr>
              <a:spLocks noChangeArrowheads="1"/>
            </p:cNvSpPr>
            <p:nvPr/>
          </p:nvSpPr>
          <p:spPr bwMode="auto">
            <a:xfrm>
              <a:off x="4536" y="3984"/>
              <a:ext cx="230" cy="230"/>
            </a:xfrm>
            <a:prstGeom prst="actionButtonSound">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39" name="AutoShape 67">
              <a:hlinkClick r:id="" action="ppaction://noaction" highlightClick="1">
                <a:snd r:embed="rId18" name="tpirhorns.wav"/>
              </a:hlinkClick>
            </p:cNvPr>
            <p:cNvSpPr>
              <a:spLocks noChangeArrowheads="1"/>
            </p:cNvSpPr>
            <p:nvPr/>
          </p:nvSpPr>
          <p:spPr bwMode="auto">
            <a:xfrm>
              <a:off x="4269" y="3984"/>
              <a:ext cx="230" cy="230"/>
            </a:xfrm>
            <a:prstGeom prst="actionButtonSound">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0" name="AutoShape 68">
              <a:hlinkClick r:id="" action="ppaction://noaction" highlightClick="1" endSnd="1"/>
            </p:cNvPr>
            <p:cNvSpPr>
              <a:spLocks noChangeArrowheads="1"/>
            </p:cNvSpPr>
            <p:nvPr/>
          </p:nvSpPr>
          <p:spPr bwMode="auto">
            <a:xfrm>
              <a:off x="5050" y="3984"/>
              <a:ext cx="230" cy="230"/>
            </a:xfrm>
            <a:prstGeom prst="actionButtonSound">
              <a:avLst/>
            </a:prstGeom>
            <a:solidFill>
              <a:srgbClr val="F6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1" name="Text Box 69"/>
            <p:cNvSpPr txBox="1">
              <a:spLocks noChangeArrowheads="1"/>
            </p:cNvSpPr>
            <p:nvPr/>
          </p:nvSpPr>
          <p:spPr bwMode="auto">
            <a:xfrm>
              <a:off x="4508"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Cheer</a:t>
              </a:r>
            </a:p>
          </p:txBody>
        </p:sp>
        <p:sp>
          <p:nvSpPr>
            <p:cNvPr id="438342" name="Text Box 70"/>
            <p:cNvSpPr txBox="1">
              <a:spLocks noChangeArrowheads="1"/>
            </p:cNvSpPr>
            <p:nvPr/>
          </p:nvSpPr>
          <p:spPr bwMode="auto">
            <a:xfrm>
              <a:off x="5007" y="4185"/>
              <a:ext cx="369"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Silence</a:t>
              </a:r>
            </a:p>
          </p:txBody>
        </p:sp>
        <p:sp>
          <p:nvSpPr>
            <p:cNvPr id="438343" name="Text Box 71"/>
            <p:cNvSpPr txBox="1">
              <a:spLocks noChangeArrowheads="1"/>
            </p:cNvSpPr>
            <p:nvPr/>
          </p:nvSpPr>
          <p:spPr bwMode="auto">
            <a:xfrm>
              <a:off x="4253"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Lose</a:t>
              </a:r>
            </a:p>
          </p:txBody>
        </p:sp>
        <p:sp>
          <p:nvSpPr>
            <p:cNvPr id="438344" name="AutoShape 72">
              <a:hlinkClick r:id="" action="ppaction://noaction" highlightClick="1">
                <a:snd r:embed="rId19" name="TV Theme -  Family Feud short.wav"/>
              </a:hlinkClick>
            </p:cNvPr>
            <p:cNvSpPr>
              <a:spLocks noChangeArrowheads="1"/>
            </p:cNvSpPr>
            <p:nvPr/>
          </p:nvSpPr>
          <p:spPr bwMode="auto">
            <a:xfrm>
              <a:off x="4029" y="3984"/>
              <a:ext cx="230" cy="230"/>
            </a:xfrm>
            <a:prstGeom prst="actionButtonSound">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5" name="Text Box 73"/>
            <p:cNvSpPr txBox="1">
              <a:spLocks noChangeArrowheads="1"/>
            </p:cNvSpPr>
            <p:nvPr/>
          </p:nvSpPr>
          <p:spPr bwMode="auto">
            <a:xfrm>
              <a:off x="4028"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Win</a:t>
              </a:r>
            </a:p>
          </p:txBody>
        </p:sp>
        <p:sp>
          <p:nvSpPr>
            <p:cNvPr id="438346" name="AutoShape 74">
              <a:hlinkClick r:id="" action="ppaction://noaction" highlightClick="1">
                <a:snd r:embed="rId20" name="boo3.wav"/>
              </a:hlinkClick>
            </p:cNvPr>
            <p:cNvSpPr>
              <a:spLocks noChangeArrowheads="1"/>
            </p:cNvSpPr>
            <p:nvPr/>
          </p:nvSpPr>
          <p:spPr bwMode="auto">
            <a:xfrm>
              <a:off x="4776" y="3984"/>
              <a:ext cx="230" cy="230"/>
            </a:xfrm>
            <a:prstGeom prst="actionButtonSound">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8347" name="Text Box 75"/>
            <p:cNvSpPr txBox="1">
              <a:spLocks noChangeArrowheads="1"/>
            </p:cNvSpPr>
            <p:nvPr/>
          </p:nvSpPr>
          <p:spPr bwMode="auto">
            <a:xfrm>
              <a:off x="4771"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effectLst>
                    <a:outerShdw blurRad="38100" dist="38100" dir="2700000" algn="tl">
                      <a:srgbClr val="FFFFFF"/>
                    </a:outerShdw>
                  </a:effectLst>
                </a:rPr>
                <a:t>Boo</a:t>
              </a:r>
            </a:p>
          </p:txBody>
        </p:sp>
      </p:grpSp>
      <p:sp>
        <p:nvSpPr>
          <p:cNvPr id="438348" name="Text Box 76"/>
          <p:cNvSpPr txBox="1">
            <a:spLocks noChangeArrowheads="1"/>
          </p:cNvSpPr>
          <p:nvPr/>
        </p:nvSpPr>
        <p:spPr bwMode="auto">
          <a:xfrm>
            <a:off x="152400" y="106363"/>
            <a:ext cx="19970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3200" dirty="0">
                <a:solidFill>
                  <a:schemeClr val="bg1"/>
                </a:solidFill>
                <a:effectLst>
                  <a:outerShdw blurRad="38100" dist="38100" dir="2700000" algn="tl">
                    <a:srgbClr val="000000"/>
                  </a:outerShdw>
                </a:effectLst>
                <a:latin typeface="Swis721 Hv BT" pitchFamily="34" charset="0"/>
              </a:rPr>
              <a:t>Round 8</a:t>
            </a:r>
          </a:p>
        </p:txBody>
      </p:sp>
      <p:sp>
        <p:nvSpPr>
          <p:cNvPr id="438335" name="Rectangle 63"/>
          <p:cNvSpPr>
            <a:spLocks noChangeArrowheads="1"/>
          </p:cNvSpPr>
          <p:nvPr/>
        </p:nvSpPr>
        <p:spPr bwMode="auto">
          <a:xfrm>
            <a:off x="9688513" y="-1447800"/>
            <a:ext cx="7472362" cy="4191016"/>
          </a:xfrm>
          <a:prstGeom prst="rect">
            <a:avLst/>
          </a:prstGeom>
          <a:gradFill rotWithShape="0">
            <a:gsLst>
              <a:gs pos="0">
                <a:srgbClr val="FFFFFF">
                  <a:gamma/>
                  <a:shade val="46275"/>
                  <a:invGamma/>
                </a:srgbClr>
              </a:gs>
              <a:gs pos="50000">
                <a:srgbClr val="FFFFFF">
                  <a:alpha val="70000"/>
                </a:srgbClr>
              </a:gs>
              <a:gs pos="100000">
                <a:srgbClr val="FFFFFF">
                  <a:gamma/>
                  <a:shade val="46275"/>
                  <a:invGamma/>
                </a:srgbClr>
              </a:gs>
            </a:gsLst>
            <a:lin ang="2700000" scaled="1"/>
          </a:gra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normAutofit/>
          </a:bodyPr>
          <a:lstStyle/>
          <a:p>
            <a:pPr algn="ctr"/>
            <a:r>
              <a:rPr lang="en-US" altLang="en-US" sz="4400" b="1" dirty="0">
                <a:effectLst>
                  <a:outerShdw blurRad="38100" dist="38100" dir="2700000" algn="tl">
                    <a:srgbClr val="C0C0C0"/>
                  </a:outerShdw>
                </a:effectLst>
              </a:rPr>
              <a:t>Question</a:t>
            </a:r>
          </a:p>
        </p:txBody>
      </p:sp>
      <p:pic>
        <p:nvPicPr>
          <p:cNvPr id="78" name="Picture 100">
            <a:hlinkClick r:id="" action="ppaction://macro?name=Begin_Round"/>
          </p:cNvPr>
          <p:cNvPicPr>
            <a:picLocks noChangeAspect="1" noChangeArrowheads="1"/>
          </p:cNvPicPr>
          <p:nvPr/>
        </p:nvPicPr>
        <p:blipFill>
          <a:blip r:embed="rId21">
            <a:extLst>
              <a:ext uri="{28A0092B-C50C-407E-A947-70E740481C1C}">
                <a14:useLocalDpi xmlns:a14="http://schemas.microsoft.com/office/drawing/2010/main" val="0"/>
              </a:ext>
            </a:extLst>
          </a:blip>
          <a:stretch>
            <a:fillRect/>
          </a:stretch>
        </p:blipFill>
        <p:spPr bwMode="auto">
          <a:xfrm>
            <a:off x="2552700" y="6355556"/>
            <a:ext cx="952500" cy="357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369475"/>
      </p:ext>
    </p:extLst>
  </p:cSld>
  <p:clrMapOvr>
    <a:masterClrMapping/>
  </p:clrMapOvr>
  <p:transition advClick="0">
    <p:push/>
    <p:sndAc>
      <p:stSnd>
        <p:snd r:embed="rId3" name="TV Theme -  Family Feud transition.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path" presetSubtype="0" fill="hold" nodeType="withEffect">
                                  <p:stCondLst>
                                    <p:cond delay="0"/>
                                  </p:stCondLst>
                                  <p:childTnLst>
                                    <p:animMotion origin="layout" path="M -0.96736 -0.19098 L -0.96736 -0.19098 " pathEditMode="fixed" rAng="0" ptsTypes="AA">
                                      <p:cBhvr>
                                        <p:cTn id="6" dur="10" fill="hold"/>
                                        <p:tgtEl>
                                          <p:spTgt spid="438332"/>
                                        </p:tgtEl>
                                        <p:attrNameLst>
                                          <p:attrName>ppt_x</p:attrName>
                                          <p:attrName>ppt_y</p:attrName>
                                        </p:attrNameLst>
                                      </p:cBhvr>
                                      <p:rCtr x="0" y="0"/>
                                    </p:animMotion>
                                  </p:childTnLst>
                                </p:cTn>
                              </p:par>
                            </p:childTnLst>
                          </p:cTn>
                        </p:par>
                        <p:par>
                          <p:cTn id="7" fill="hold">
                            <p:stCondLst>
                              <p:cond delay="10"/>
                            </p:stCondLst>
                            <p:childTnLst>
                              <p:par>
                                <p:cTn id="8" presetID="1" presetClass="entr" presetSubtype="0" fill="hold" grpId="0" nodeType="afterEffect">
                                  <p:stCondLst>
                                    <p:cond delay="0"/>
                                  </p:stCondLst>
                                  <p:childTnLst>
                                    <p:set>
                                      <p:cBhvr>
                                        <p:cTn id="9" dur="1" fill="hold">
                                          <p:stCondLst>
                                            <p:cond delay="0"/>
                                          </p:stCondLst>
                                        </p:cTn>
                                        <p:tgtEl>
                                          <p:spTgt spid="438289"/>
                                        </p:tgtEl>
                                        <p:attrNameLst>
                                          <p:attrName>style.visibility</p:attrName>
                                        </p:attrNameLst>
                                      </p:cBhvr>
                                      <p:to>
                                        <p:strVal val="visible"/>
                                      </p:to>
                                    </p:set>
                                  </p:childTnLst>
                                </p:cTn>
                              </p:par>
                            </p:childTnLst>
                          </p:cTn>
                        </p:par>
                        <p:par>
                          <p:cTn id="10" fill="hold">
                            <p:stCondLst>
                              <p:cond delay="10"/>
                            </p:stCondLst>
                            <p:childTnLst>
                              <p:par>
                                <p:cTn id="11" presetID="1" presetClass="entr" presetSubtype="0" fill="hold" grpId="0" nodeType="afterEffect">
                                  <p:stCondLst>
                                    <p:cond delay="0"/>
                                  </p:stCondLst>
                                  <p:childTnLst>
                                    <p:set>
                                      <p:cBhvr>
                                        <p:cTn id="12" dur="1" fill="hold">
                                          <p:stCondLst>
                                            <p:cond delay="0"/>
                                          </p:stCondLst>
                                        </p:cTn>
                                        <p:tgtEl>
                                          <p:spTgt spid="438290"/>
                                        </p:tgtEl>
                                        <p:attrNameLst>
                                          <p:attrName>style.visibility</p:attrName>
                                        </p:attrNameLst>
                                      </p:cBhvr>
                                      <p:to>
                                        <p:strVal val="visible"/>
                                      </p:to>
                                    </p:set>
                                  </p:childTnLst>
                                </p:cTn>
                              </p:par>
                            </p:childTnLst>
                          </p:cTn>
                        </p:par>
                        <p:par>
                          <p:cTn id="13" fill="hold">
                            <p:stCondLst>
                              <p:cond delay="10"/>
                            </p:stCondLst>
                            <p:childTnLst>
                              <p:par>
                                <p:cTn id="14" presetID="1" presetClass="entr" presetSubtype="0" fill="hold" grpId="0" nodeType="afterEffect">
                                  <p:stCondLst>
                                    <p:cond delay="0"/>
                                  </p:stCondLst>
                                  <p:childTnLst>
                                    <p:set>
                                      <p:cBhvr>
                                        <p:cTn id="15" dur="1" fill="hold">
                                          <p:stCondLst>
                                            <p:cond delay="0"/>
                                          </p:stCondLst>
                                        </p:cTn>
                                        <p:tgtEl>
                                          <p:spTgt spid="438291"/>
                                        </p:tgtEl>
                                        <p:attrNameLst>
                                          <p:attrName>style.visibility</p:attrName>
                                        </p:attrNameLst>
                                      </p:cBhvr>
                                      <p:to>
                                        <p:strVal val="visible"/>
                                      </p:to>
                                    </p:set>
                                  </p:childTnLst>
                                </p:cTn>
                              </p:par>
                            </p:childTnLst>
                          </p:cTn>
                        </p:par>
                        <p:par>
                          <p:cTn id="16" fill="hold">
                            <p:stCondLst>
                              <p:cond delay="10"/>
                            </p:stCondLst>
                            <p:childTnLst>
                              <p:par>
                                <p:cTn id="17" presetID="1" presetClass="entr" presetSubtype="0" fill="hold" grpId="0" nodeType="afterEffect">
                                  <p:stCondLst>
                                    <p:cond delay="0"/>
                                  </p:stCondLst>
                                  <p:childTnLst>
                                    <p:set>
                                      <p:cBhvr>
                                        <p:cTn id="18" dur="1" fill="hold">
                                          <p:stCondLst>
                                            <p:cond delay="0"/>
                                          </p:stCondLst>
                                        </p:cTn>
                                        <p:tgtEl>
                                          <p:spTgt spid="438292"/>
                                        </p:tgtEl>
                                        <p:attrNameLst>
                                          <p:attrName>style.visibility</p:attrName>
                                        </p:attrNameLst>
                                      </p:cBhvr>
                                      <p:to>
                                        <p:strVal val="visible"/>
                                      </p:to>
                                    </p:set>
                                  </p:childTnLst>
                                </p:cTn>
                              </p:par>
                            </p:childTnLst>
                          </p:cTn>
                        </p:par>
                        <p:par>
                          <p:cTn id="19" fill="hold">
                            <p:stCondLst>
                              <p:cond delay="10"/>
                            </p:stCondLst>
                            <p:childTnLst>
                              <p:par>
                                <p:cTn id="20" presetID="1" presetClass="entr" presetSubtype="0" fill="hold" grpId="0" nodeType="afterEffect">
                                  <p:stCondLst>
                                    <p:cond delay="0"/>
                                  </p:stCondLst>
                                  <p:childTnLst>
                                    <p:set>
                                      <p:cBhvr>
                                        <p:cTn id="21" dur="1" fill="hold">
                                          <p:stCondLst>
                                            <p:cond delay="0"/>
                                          </p:stCondLst>
                                        </p:cTn>
                                        <p:tgtEl>
                                          <p:spTgt spid="438293"/>
                                        </p:tgtEl>
                                        <p:attrNameLst>
                                          <p:attrName>style.visibility</p:attrName>
                                        </p:attrNameLst>
                                      </p:cBhvr>
                                      <p:to>
                                        <p:strVal val="visible"/>
                                      </p:to>
                                    </p:set>
                                  </p:childTnLst>
                                </p:cTn>
                              </p:par>
                            </p:childTnLst>
                          </p:cTn>
                        </p:par>
                        <p:par>
                          <p:cTn id="22" fill="hold">
                            <p:stCondLst>
                              <p:cond delay="10"/>
                            </p:stCondLst>
                            <p:childTnLst>
                              <p:par>
                                <p:cTn id="23" presetID="1" presetClass="entr" presetSubtype="0" fill="hold" grpId="0" nodeType="afterEffect">
                                  <p:stCondLst>
                                    <p:cond delay="0"/>
                                  </p:stCondLst>
                                  <p:childTnLst>
                                    <p:set>
                                      <p:cBhvr>
                                        <p:cTn id="24" dur="1" fill="hold">
                                          <p:stCondLst>
                                            <p:cond delay="0"/>
                                          </p:stCondLst>
                                        </p:cTn>
                                        <p:tgtEl>
                                          <p:spTgt spid="438294"/>
                                        </p:tgtEl>
                                        <p:attrNameLst>
                                          <p:attrName>style.visibility</p:attrName>
                                        </p:attrNameLst>
                                      </p:cBhvr>
                                      <p:to>
                                        <p:strVal val="visible"/>
                                      </p:to>
                                    </p:set>
                                  </p:childTnLst>
                                </p:cTn>
                              </p:par>
                            </p:childTnLst>
                          </p:cTn>
                        </p:par>
                        <p:par>
                          <p:cTn id="25" fill="hold">
                            <p:stCondLst>
                              <p:cond delay="10"/>
                            </p:stCondLst>
                            <p:childTnLst>
                              <p:par>
                                <p:cTn id="26" presetID="1" presetClass="entr" presetSubtype="0" fill="hold" grpId="0" nodeType="afterEffect">
                                  <p:stCondLst>
                                    <p:cond delay="0"/>
                                  </p:stCondLst>
                                  <p:childTnLst>
                                    <p:set>
                                      <p:cBhvr>
                                        <p:cTn id="27" dur="1" fill="hold">
                                          <p:stCondLst>
                                            <p:cond delay="0"/>
                                          </p:stCondLst>
                                        </p:cTn>
                                        <p:tgtEl>
                                          <p:spTgt spid="438295"/>
                                        </p:tgtEl>
                                        <p:attrNameLst>
                                          <p:attrName>style.visibility</p:attrName>
                                        </p:attrNameLst>
                                      </p:cBhvr>
                                      <p:to>
                                        <p:strVal val="visible"/>
                                      </p:to>
                                    </p:set>
                                  </p:childTnLst>
                                </p:cTn>
                              </p:par>
                            </p:childTnLst>
                          </p:cTn>
                        </p:par>
                        <p:par>
                          <p:cTn id="28" fill="hold">
                            <p:stCondLst>
                              <p:cond delay="10"/>
                            </p:stCondLst>
                            <p:childTnLst>
                              <p:par>
                                <p:cTn id="29" presetID="1" presetClass="entr" presetSubtype="0" fill="hold" grpId="0" nodeType="afterEffect">
                                  <p:stCondLst>
                                    <p:cond delay="0"/>
                                  </p:stCondLst>
                                  <p:childTnLst>
                                    <p:set>
                                      <p:cBhvr>
                                        <p:cTn id="30" dur="1" fill="hold">
                                          <p:stCondLst>
                                            <p:cond delay="0"/>
                                          </p:stCondLst>
                                        </p:cTn>
                                        <p:tgtEl>
                                          <p:spTgt spid="438296"/>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11"/>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438275"/>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438276"/>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438277"/>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438278"/>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438279"/>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438280"/>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438281"/>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3828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9" restart="whenNotActive" fill="hold" evtFilter="cancelBubble" nodeType="interactiveSeq">
                <p:stCondLst>
                  <p:cond evt="onClick" delay="0">
                    <p:tgtEl>
                      <p:spTgt spid="438286"/>
                    </p:tgtEl>
                  </p:cond>
                </p:stCondLst>
                <p:endSync evt="end" delay="0">
                  <p:rtn val="all"/>
                </p:endSync>
                <p:childTnLst>
                  <p:par>
                    <p:cTn id="50" fill="hold" nodeType="clickPar">
                      <p:stCondLst>
                        <p:cond delay="0"/>
                      </p:stCondLst>
                      <p:childTnLst>
                        <p:par>
                          <p:cTn id="51" fill="hold" nodeType="withGroup">
                            <p:stCondLst>
                              <p:cond delay="0"/>
                            </p:stCondLst>
                            <p:childTnLst>
                              <p:par>
                                <p:cTn id="52" presetID="42" presetClass="path" presetSubtype="0" fill="hold" nodeType="withEffect">
                                  <p:stCondLst>
                                    <p:cond delay="0"/>
                                  </p:stCondLst>
                                  <p:childTnLst>
                                    <p:animMotion origin="layout" path="M -0.69688 0.34699 L -0.69688 0.34699 " pathEditMode="fixed" rAng="0" ptsTypes="AA">
                                      <p:cBhvr>
                                        <p:cTn id="53" dur="10" fill="hold"/>
                                        <p:tgtEl>
                                          <p:spTgt spid="438327"/>
                                        </p:tgtEl>
                                        <p:attrNameLst>
                                          <p:attrName>ppt_x</p:attrName>
                                          <p:attrName>ppt_y</p:attrName>
                                        </p:attrNameLst>
                                      </p:cBhvr>
                                      <p:rCtr x="0" y="0"/>
                                    </p:animMotion>
                                  </p:childTnLst>
                                </p:cTn>
                              </p:par>
                              <p:par>
                                <p:cTn id="54" presetID="3" presetClass="entr" presetSubtype="0" fill="hold" grpId="0" nodeType="withEffect">
                                  <p:stCondLst>
                                    <p:cond delay="0"/>
                                  </p:stCondLst>
                                  <p:childTnLst>
                                    <p:set>
                                      <p:cBhvr>
                                        <p:cTn id="55" dur="1" fill="hold">
                                          <p:stCondLst>
                                            <p:cond delay="0"/>
                                          </p:stCondLst>
                                        </p:cTn>
                                        <p:tgtEl>
                                          <p:spTgt spid="438283"/>
                                        </p:tgtEl>
                                        <p:attrNameLst>
                                          <p:attrName>style.visibility</p:attrName>
                                        </p:attrNameLst>
                                      </p:cBhvr>
                                      <p:to>
                                        <p:strVal val="visible"/>
                                      </p:to>
                                    </p:set>
                                  </p:childTnLst>
                                </p:cTn>
                              </p:par>
                              <p:par>
                                <p:cTn id="56" presetID="3" presetClass="exit" presetSubtype="0" fill="hold" grpId="0" nodeType="withEffect">
                                  <p:stCondLst>
                                    <p:cond delay="0"/>
                                  </p:stCondLst>
                                  <p:childTnLst>
                                    <p:set>
                                      <p:cBhvr>
                                        <p:cTn id="57" dur="1" fill="hold">
                                          <p:stCondLst>
                                            <p:cond delay="0"/>
                                          </p:stCondLst>
                                        </p:cTn>
                                        <p:tgtEl>
                                          <p:spTgt spid="438286"/>
                                        </p:tgtEl>
                                        <p:attrNameLst>
                                          <p:attrName>style.visibility</p:attrName>
                                        </p:attrNameLst>
                                      </p:cBhvr>
                                      <p:to>
                                        <p:strVal val="hidden"/>
                                      </p:to>
                                    </p:set>
                                  </p:childTnLst>
                                </p:cTn>
                              </p:par>
                              <p:par>
                                <p:cTn id="58" presetID="3" presetClass="entr" presetSubtype="0" fill="hold" grpId="0" nodeType="withEffect">
                                  <p:stCondLst>
                                    <p:cond delay="0"/>
                                  </p:stCondLst>
                                  <p:childTnLst>
                                    <p:set>
                                      <p:cBhvr>
                                        <p:cTn id="59" dur="1" fill="hold">
                                          <p:stCondLst>
                                            <p:cond delay="0"/>
                                          </p:stCondLst>
                                        </p:cTn>
                                        <p:tgtEl>
                                          <p:spTgt spid="438287"/>
                                        </p:tgtEl>
                                        <p:attrNameLst>
                                          <p:attrName>style.visibility</p:attrName>
                                        </p:attrNameLst>
                                      </p:cBhvr>
                                      <p:to>
                                        <p:strVal val="visible"/>
                                      </p:to>
                                    </p:set>
                                  </p:childTnLst>
                                </p:cTn>
                              </p:par>
                              <p:par>
                                <p:cTn id="60" presetID="10" presetClass="entr" presetSubtype="0" fill="hold" nodeType="withEffect">
                                  <p:stCondLst>
                                    <p:cond delay="0"/>
                                  </p:stCondLst>
                                  <p:childTnLst>
                                    <p:set>
                                      <p:cBhvr>
                                        <p:cTn id="61" dur="1" fill="hold">
                                          <p:stCondLst>
                                            <p:cond delay="0"/>
                                          </p:stCondLst>
                                        </p:cTn>
                                        <p:tgtEl>
                                          <p:spTgt spid="438327"/>
                                        </p:tgtEl>
                                        <p:attrNameLst>
                                          <p:attrName>style.visibility</p:attrName>
                                        </p:attrNameLst>
                                      </p:cBhvr>
                                      <p:to>
                                        <p:strVal val="visible"/>
                                      </p:to>
                                    </p:set>
                                    <p:animEffect transition="in" filter="fade">
                                      <p:cBhvr>
                                        <p:cTn id="62" dur="200"/>
                                        <p:tgtEl>
                                          <p:spTgt spid="438327"/>
                                        </p:tgtEl>
                                      </p:cBhvr>
                                    </p:animEffect>
                                  </p:childTnLst>
                                  <p:subTnLst>
                                    <p:audio>
                                      <p:cMediaNode>
                                        <p:cTn display="0" masterRel="sameClick">
                                          <p:stCondLst>
                                            <p:cond evt="begin" delay="0">
                                              <p:tn val="60"/>
                                            </p:cond>
                                          </p:stCondLst>
                                          <p:endCondLst>
                                            <p:cond evt="onStopAudio" delay="0">
                                              <p:tgtEl>
                                                <p:sldTgt/>
                                              </p:tgtEl>
                                            </p:cond>
                                          </p:endCondLst>
                                        </p:cTn>
                                        <p:tgtEl>
                                          <p:sndTgt r:embed="rId4" name="Buzzer.wav"/>
                                        </p:tgtEl>
                                      </p:cMediaNode>
                                    </p:audio>
                                  </p:subTnLst>
                                </p:cTn>
                              </p:par>
                            </p:childTnLst>
                          </p:cTn>
                        </p:par>
                        <p:par>
                          <p:cTn id="63" fill="hold" nodeType="afterGroup">
                            <p:stCondLst>
                              <p:cond delay="200"/>
                            </p:stCondLst>
                            <p:childTnLst>
                              <p:par>
                                <p:cTn id="64" presetID="10" presetClass="exit" presetSubtype="0" fill="hold" nodeType="afterEffect">
                                  <p:stCondLst>
                                    <p:cond delay="500"/>
                                  </p:stCondLst>
                                  <p:childTnLst>
                                    <p:animEffect transition="out" filter="fade">
                                      <p:cBhvr>
                                        <p:cTn id="65" dur="200"/>
                                        <p:tgtEl>
                                          <p:spTgt spid="438327"/>
                                        </p:tgtEl>
                                      </p:cBhvr>
                                    </p:animEffect>
                                    <p:set>
                                      <p:cBhvr>
                                        <p:cTn id="66" dur="1" fill="hold">
                                          <p:stCondLst>
                                            <p:cond delay="199"/>
                                          </p:stCondLst>
                                        </p:cTn>
                                        <p:tgtEl>
                                          <p:spTgt spid="438327"/>
                                        </p:tgtEl>
                                        <p:attrNameLst>
                                          <p:attrName>style.visibility</p:attrName>
                                        </p:attrNameLst>
                                      </p:cBhvr>
                                      <p:to>
                                        <p:strVal val="hidden"/>
                                      </p:to>
                                    </p:set>
                                  </p:childTnLst>
                                </p:cTn>
                              </p:par>
                            </p:childTnLst>
                          </p:cTn>
                        </p:par>
                      </p:childTnLst>
                    </p:cTn>
                  </p:par>
                </p:childTnLst>
              </p:cTn>
              <p:nextCondLst>
                <p:cond evt="onClick" delay="0">
                  <p:tgtEl>
                    <p:spTgt spid="438286"/>
                  </p:tgtEl>
                </p:cond>
              </p:nextCondLst>
            </p:seq>
            <p:seq concurrent="1" nextAc="seek">
              <p:cTn id="67" restart="whenNotActive" fill="hold" evtFilter="cancelBubble" nodeType="interactiveSeq">
                <p:stCondLst>
                  <p:cond evt="onClick" delay="0">
                    <p:tgtEl>
                      <p:spTgt spid="438287"/>
                    </p:tgtEl>
                  </p:cond>
                </p:stCondLst>
                <p:endSync evt="end" delay="0">
                  <p:rtn val="all"/>
                </p:endSync>
                <p:childTnLst>
                  <p:par>
                    <p:cTn id="68" fill="hold" nodeType="clickPar">
                      <p:stCondLst>
                        <p:cond delay="0"/>
                      </p:stCondLst>
                      <p:childTnLst>
                        <p:par>
                          <p:cTn id="69" fill="hold" nodeType="withGroup">
                            <p:stCondLst>
                              <p:cond delay="0"/>
                            </p:stCondLst>
                            <p:childTnLst>
                              <p:par>
                                <p:cTn id="70" presetID="42" presetClass="path" presetSubtype="0" fill="hold" nodeType="withEffect">
                                  <p:stCondLst>
                                    <p:cond delay="0"/>
                                  </p:stCondLst>
                                  <p:childTnLst>
                                    <p:animMotion origin="layout" path="M -0.84723 0.34699 L -0.84723 0.34699 " pathEditMode="fixed" rAng="0" ptsTypes="AA">
                                      <p:cBhvr>
                                        <p:cTn id="71" dur="10" fill="hold"/>
                                        <p:tgtEl>
                                          <p:spTgt spid="438318"/>
                                        </p:tgtEl>
                                        <p:attrNameLst>
                                          <p:attrName>ppt_x</p:attrName>
                                          <p:attrName>ppt_y</p:attrName>
                                        </p:attrNameLst>
                                      </p:cBhvr>
                                      <p:rCtr x="0" y="0"/>
                                    </p:animMotion>
                                  </p:childTnLst>
                                </p:cTn>
                              </p:par>
                              <p:par>
                                <p:cTn id="72" presetID="3" presetClass="entr" presetSubtype="0" fill="hold" grpId="0" nodeType="withEffect">
                                  <p:stCondLst>
                                    <p:cond delay="0"/>
                                  </p:stCondLst>
                                  <p:childTnLst>
                                    <p:set>
                                      <p:cBhvr>
                                        <p:cTn id="73" dur="1" fill="hold">
                                          <p:stCondLst>
                                            <p:cond delay="0"/>
                                          </p:stCondLst>
                                        </p:cTn>
                                        <p:tgtEl>
                                          <p:spTgt spid="438284"/>
                                        </p:tgtEl>
                                        <p:attrNameLst>
                                          <p:attrName>style.visibility</p:attrName>
                                        </p:attrNameLst>
                                      </p:cBhvr>
                                      <p:to>
                                        <p:strVal val="visible"/>
                                      </p:to>
                                    </p:set>
                                  </p:childTnLst>
                                </p:cTn>
                              </p:par>
                              <p:par>
                                <p:cTn id="74" presetID="3" presetClass="exit" presetSubtype="0" fill="hold" grpId="1" nodeType="withEffect">
                                  <p:stCondLst>
                                    <p:cond delay="0"/>
                                  </p:stCondLst>
                                  <p:childTnLst>
                                    <p:set>
                                      <p:cBhvr>
                                        <p:cTn id="75" dur="1" fill="hold">
                                          <p:stCondLst>
                                            <p:cond delay="0"/>
                                          </p:stCondLst>
                                        </p:cTn>
                                        <p:tgtEl>
                                          <p:spTgt spid="438287"/>
                                        </p:tgtEl>
                                        <p:attrNameLst>
                                          <p:attrName>style.visibility</p:attrName>
                                        </p:attrNameLst>
                                      </p:cBhvr>
                                      <p:to>
                                        <p:strVal val="hidden"/>
                                      </p:to>
                                    </p:set>
                                  </p:childTnLst>
                                </p:cTn>
                              </p:par>
                              <p:par>
                                <p:cTn id="76" presetID="3" presetClass="entr" presetSubtype="0" fill="hold" grpId="0" nodeType="withEffect">
                                  <p:stCondLst>
                                    <p:cond delay="0"/>
                                  </p:stCondLst>
                                  <p:childTnLst>
                                    <p:set>
                                      <p:cBhvr>
                                        <p:cTn id="77" dur="1" fill="hold">
                                          <p:stCondLst>
                                            <p:cond delay="0"/>
                                          </p:stCondLst>
                                        </p:cTn>
                                        <p:tgtEl>
                                          <p:spTgt spid="438288"/>
                                        </p:tgtEl>
                                        <p:attrNameLst>
                                          <p:attrName>style.visibility</p:attrName>
                                        </p:attrNameLst>
                                      </p:cBhvr>
                                      <p:to>
                                        <p:strVal val="visible"/>
                                      </p:to>
                                    </p:set>
                                  </p:childTnLst>
                                </p:cTn>
                              </p:par>
                              <p:par>
                                <p:cTn id="78" presetID="10" presetClass="entr" presetSubtype="0" fill="hold" nodeType="withEffect">
                                  <p:stCondLst>
                                    <p:cond delay="0"/>
                                  </p:stCondLst>
                                  <p:childTnLst>
                                    <p:set>
                                      <p:cBhvr>
                                        <p:cTn id="79" dur="1" fill="hold">
                                          <p:stCondLst>
                                            <p:cond delay="0"/>
                                          </p:stCondLst>
                                        </p:cTn>
                                        <p:tgtEl>
                                          <p:spTgt spid="438318"/>
                                        </p:tgtEl>
                                        <p:attrNameLst>
                                          <p:attrName>style.visibility</p:attrName>
                                        </p:attrNameLst>
                                      </p:cBhvr>
                                      <p:to>
                                        <p:strVal val="visible"/>
                                      </p:to>
                                    </p:set>
                                    <p:animEffect transition="in" filter="fade">
                                      <p:cBhvr>
                                        <p:cTn id="80" dur="200"/>
                                        <p:tgtEl>
                                          <p:spTgt spid="438318"/>
                                        </p:tgtEl>
                                      </p:cBhvr>
                                    </p:animEffect>
                                  </p:childTnLst>
                                  <p:subTnLst>
                                    <p:audio>
                                      <p:cMediaNode>
                                        <p:cTn display="0" masterRel="sameClick">
                                          <p:stCondLst>
                                            <p:cond evt="begin" delay="0">
                                              <p:tn val="78"/>
                                            </p:cond>
                                          </p:stCondLst>
                                          <p:endCondLst>
                                            <p:cond evt="onStopAudio" delay="0">
                                              <p:tgtEl>
                                                <p:sldTgt/>
                                              </p:tgtEl>
                                            </p:cond>
                                          </p:endCondLst>
                                        </p:cTn>
                                        <p:tgtEl>
                                          <p:sndTgt r:embed="rId4" name="Buzzer.wav"/>
                                        </p:tgtEl>
                                      </p:cMediaNode>
                                    </p:audio>
                                  </p:subTnLst>
                                </p:cTn>
                              </p:par>
                            </p:childTnLst>
                          </p:cTn>
                        </p:par>
                        <p:par>
                          <p:cTn id="81" fill="hold" nodeType="afterGroup">
                            <p:stCondLst>
                              <p:cond delay="200"/>
                            </p:stCondLst>
                            <p:childTnLst>
                              <p:par>
                                <p:cTn id="82" presetID="10" presetClass="exit" presetSubtype="0" fill="hold" nodeType="afterEffect">
                                  <p:stCondLst>
                                    <p:cond delay="500"/>
                                  </p:stCondLst>
                                  <p:childTnLst>
                                    <p:animEffect transition="out" filter="fade">
                                      <p:cBhvr>
                                        <p:cTn id="83" dur="200"/>
                                        <p:tgtEl>
                                          <p:spTgt spid="438318"/>
                                        </p:tgtEl>
                                      </p:cBhvr>
                                    </p:animEffect>
                                    <p:set>
                                      <p:cBhvr>
                                        <p:cTn id="84" dur="1" fill="hold">
                                          <p:stCondLst>
                                            <p:cond delay="199"/>
                                          </p:stCondLst>
                                        </p:cTn>
                                        <p:tgtEl>
                                          <p:spTgt spid="438318"/>
                                        </p:tgtEl>
                                        <p:attrNameLst>
                                          <p:attrName>style.visibility</p:attrName>
                                        </p:attrNameLst>
                                      </p:cBhvr>
                                      <p:to>
                                        <p:strVal val="hidden"/>
                                      </p:to>
                                    </p:set>
                                  </p:childTnLst>
                                </p:cTn>
                              </p:par>
                            </p:childTnLst>
                          </p:cTn>
                        </p:par>
                      </p:childTnLst>
                    </p:cTn>
                  </p:par>
                </p:childTnLst>
              </p:cTn>
              <p:nextCondLst>
                <p:cond evt="onClick" delay="0">
                  <p:tgtEl>
                    <p:spTgt spid="438287"/>
                  </p:tgtEl>
                </p:cond>
              </p:nextCondLst>
            </p:seq>
            <p:seq concurrent="1" nextAc="seek">
              <p:cTn id="85" restart="whenNotActive" fill="hold" evtFilter="cancelBubble" nodeType="interactiveSeq">
                <p:stCondLst>
                  <p:cond evt="onClick" delay="0">
                    <p:tgtEl>
                      <p:spTgt spid="438288"/>
                    </p:tgtEl>
                  </p:cond>
                </p:stCondLst>
                <p:endSync evt="end" delay="0">
                  <p:rtn val="all"/>
                </p:endSync>
                <p:childTnLst>
                  <p:par>
                    <p:cTn id="86" fill="hold" nodeType="clickPar">
                      <p:stCondLst>
                        <p:cond delay="0"/>
                      </p:stCondLst>
                      <p:childTnLst>
                        <p:par>
                          <p:cTn id="87" fill="hold" nodeType="withGroup">
                            <p:stCondLst>
                              <p:cond delay="0"/>
                            </p:stCondLst>
                            <p:childTnLst>
                              <p:par>
                                <p:cTn id="88" presetID="42" presetClass="path" presetSubtype="0" fill="hold" nodeType="withEffect">
                                  <p:stCondLst>
                                    <p:cond delay="0"/>
                                  </p:stCondLst>
                                  <p:childTnLst>
                                    <p:animMotion origin="layout" path="M -0.99688 0.34699 L -0.99688 0.34699 " pathEditMode="fixed" rAng="0" ptsTypes="AA">
                                      <p:cBhvr>
                                        <p:cTn id="89" dur="10" fill="hold"/>
                                        <p:tgtEl>
                                          <p:spTgt spid="438305"/>
                                        </p:tgtEl>
                                        <p:attrNameLst>
                                          <p:attrName>ppt_x</p:attrName>
                                          <p:attrName>ppt_y</p:attrName>
                                        </p:attrNameLst>
                                      </p:cBhvr>
                                      <p:rCtr x="0" y="0"/>
                                    </p:animMotion>
                                  </p:childTnLst>
                                </p:cTn>
                              </p:par>
                              <p:par>
                                <p:cTn id="90" presetID="3" presetClass="entr" presetSubtype="0" fill="hold" grpId="0" nodeType="withEffect">
                                  <p:stCondLst>
                                    <p:cond delay="0"/>
                                  </p:stCondLst>
                                  <p:childTnLst>
                                    <p:set>
                                      <p:cBhvr>
                                        <p:cTn id="91" dur="1" fill="hold">
                                          <p:stCondLst>
                                            <p:cond delay="0"/>
                                          </p:stCondLst>
                                        </p:cTn>
                                        <p:tgtEl>
                                          <p:spTgt spid="438285"/>
                                        </p:tgtEl>
                                        <p:attrNameLst>
                                          <p:attrName>style.visibility</p:attrName>
                                        </p:attrNameLst>
                                      </p:cBhvr>
                                      <p:to>
                                        <p:strVal val="visible"/>
                                      </p:to>
                                    </p:set>
                                  </p:childTnLst>
                                </p:cTn>
                              </p:par>
                              <p:par>
                                <p:cTn id="92" presetID="10" presetClass="entr" presetSubtype="0" fill="hold" nodeType="withEffect">
                                  <p:stCondLst>
                                    <p:cond delay="0"/>
                                  </p:stCondLst>
                                  <p:childTnLst>
                                    <p:set>
                                      <p:cBhvr>
                                        <p:cTn id="93" dur="1" fill="hold">
                                          <p:stCondLst>
                                            <p:cond delay="0"/>
                                          </p:stCondLst>
                                        </p:cTn>
                                        <p:tgtEl>
                                          <p:spTgt spid="438305"/>
                                        </p:tgtEl>
                                        <p:attrNameLst>
                                          <p:attrName>style.visibility</p:attrName>
                                        </p:attrNameLst>
                                      </p:cBhvr>
                                      <p:to>
                                        <p:strVal val="visible"/>
                                      </p:to>
                                    </p:set>
                                    <p:animEffect transition="in" filter="fade">
                                      <p:cBhvr>
                                        <p:cTn id="94" dur="200"/>
                                        <p:tgtEl>
                                          <p:spTgt spid="438305"/>
                                        </p:tgtEl>
                                      </p:cBhvr>
                                    </p:animEffect>
                                  </p:childTnLst>
                                  <p:subTnLst>
                                    <p:audio>
                                      <p:cMediaNode>
                                        <p:cTn display="0" masterRel="sameClick">
                                          <p:stCondLst>
                                            <p:cond evt="begin" delay="0">
                                              <p:tn val="92"/>
                                            </p:cond>
                                          </p:stCondLst>
                                          <p:endCondLst>
                                            <p:cond evt="onStopAudio" delay="0">
                                              <p:tgtEl>
                                                <p:sldTgt/>
                                              </p:tgtEl>
                                            </p:cond>
                                          </p:endCondLst>
                                        </p:cTn>
                                        <p:tgtEl>
                                          <p:sndTgt r:embed="rId4" name="Buzzer.wav"/>
                                        </p:tgtEl>
                                      </p:cMediaNode>
                                    </p:audio>
                                  </p:subTnLst>
                                </p:cTn>
                              </p:par>
                            </p:childTnLst>
                          </p:cTn>
                        </p:par>
                        <p:par>
                          <p:cTn id="95" fill="hold" nodeType="afterGroup">
                            <p:stCondLst>
                              <p:cond delay="200"/>
                            </p:stCondLst>
                            <p:childTnLst>
                              <p:par>
                                <p:cTn id="96" presetID="10" presetClass="exit" presetSubtype="0" fill="hold" nodeType="afterEffect">
                                  <p:stCondLst>
                                    <p:cond delay="500"/>
                                  </p:stCondLst>
                                  <p:childTnLst>
                                    <p:animEffect transition="out" filter="fade">
                                      <p:cBhvr>
                                        <p:cTn id="97" dur="200"/>
                                        <p:tgtEl>
                                          <p:spTgt spid="438305"/>
                                        </p:tgtEl>
                                      </p:cBhvr>
                                    </p:animEffect>
                                    <p:set>
                                      <p:cBhvr>
                                        <p:cTn id="98" dur="1" fill="hold">
                                          <p:stCondLst>
                                            <p:cond delay="199"/>
                                          </p:stCondLst>
                                        </p:cTn>
                                        <p:tgtEl>
                                          <p:spTgt spid="438305"/>
                                        </p:tgtEl>
                                        <p:attrNameLst>
                                          <p:attrName>style.visibility</p:attrName>
                                        </p:attrNameLst>
                                      </p:cBhvr>
                                      <p:to>
                                        <p:strVal val="hidden"/>
                                      </p:to>
                                    </p:set>
                                  </p:childTnLst>
                                </p:cTn>
                              </p:par>
                            </p:childTnLst>
                          </p:cTn>
                        </p:par>
                      </p:childTnLst>
                    </p:cTn>
                  </p:par>
                </p:childTnLst>
              </p:cTn>
              <p:nextCondLst>
                <p:cond evt="onClick" delay="0">
                  <p:tgtEl>
                    <p:spTgt spid="438288"/>
                  </p:tgtEl>
                </p:cond>
              </p:nextCondLst>
            </p:seq>
            <p:seq concurrent="1" nextAc="seek">
              <p:cTn id="99" restart="whenNotActive" fill="hold" evtFilter="cancelBubble" nodeType="interactiveSeq">
                <p:stCondLst>
                  <p:cond evt="onClick" delay="0">
                    <p:tgtEl>
                      <p:spTgt spid="438297"/>
                    </p:tgtEl>
                  </p:cond>
                </p:stCondLst>
                <p:endSync evt="end" delay="0">
                  <p:rtn val="all"/>
                </p:endSync>
                <p:childTnLst>
                  <p:par>
                    <p:cTn id="100" fill="hold" nodeType="clickPar">
                      <p:stCondLst>
                        <p:cond delay="0"/>
                      </p:stCondLst>
                      <p:childTnLst>
                        <p:par>
                          <p:cTn id="101" fill="hold" nodeType="withGroup">
                            <p:stCondLst>
                              <p:cond delay="0"/>
                            </p:stCondLst>
                            <p:childTnLst>
                              <p:par>
                                <p:cTn id="102" presetID="12" presetClass="exit" presetSubtype="1" fill="hold" nodeType="clickEffect">
                                  <p:stCondLst>
                                    <p:cond delay="0"/>
                                  </p:stCondLst>
                                  <p:childTnLst>
                                    <p:animEffect transition="out" filter="slide(fromTop)">
                                      <p:cBhvr>
                                        <p:cTn id="103" dur="300"/>
                                        <p:tgtEl>
                                          <p:spTgt spid="438297"/>
                                        </p:tgtEl>
                                      </p:cBhvr>
                                    </p:animEffect>
                                    <p:set>
                                      <p:cBhvr>
                                        <p:cTn id="104" dur="1" fill="hold">
                                          <p:stCondLst>
                                            <p:cond delay="299"/>
                                          </p:stCondLst>
                                        </p:cTn>
                                        <p:tgtEl>
                                          <p:spTgt spid="438297"/>
                                        </p:tgtEl>
                                        <p:attrNameLst>
                                          <p:attrName>style.visibility</p:attrName>
                                        </p:attrNameLst>
                                      </p:cBhvr>
                                      <p:to>
                                        <p:strVal val="hidden"/>
                                      </p:to>
                                    </p:set>
                                  </p:childTnLst>
                                  <p:subTnLst>
                                    <p:audio>
                                      <p:cMediaNode>
                                        <p:cTn display="0" masterRel="sameClick">
                                          <p:stCondLst>
                                            <p:cond evt="begin" delay="0">
                                              <p:tn val="102"/>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297"/>
                  </p:tgtEl>
                </p:cond>
              </p:nextCondLst>
            </p:seq>
            <p:seq concurrent="1" nextAc="seek">
              <p:cTn id="105" restart="whenNotActive" fill="hold" evtFilter="cancelBubble" nodeType="interactiveSeq">
                <p:stCondLst>
                  <p:cond evt="onClick" delay="0">
                    <p:tgtEl>
                      <p:spTgt spid="438298"/>
                    </p:tgtEl>
                  </p:cond>
                </p:stCondLst>
                <p:endSync evt="end" delay="0">
                  <p:rtn val="all"/>
                </p:endSync>
                <p:childTnLst>
                  <p:par>
                    <p:cTn id="106" fill="hold" nodeType="clickPar">
                      <p:stCondLst>
                        <p:cond delay="0"/>
                      </p:stCondLst>
                      <p:childTnLst>
                        <p:par>
                          <p:cTn id="107" fill="hold" nodeType="withGroup">
                            <p:stCondLst>
                              <p:cond delay="0"/>
                            </p:stCondLst>
                            <p:childTnLst>
                              <p:par>
                                <p:cTn id="108" presetID="12" presetClass="exit" presetSubtype="1" fill="hold" nodeType="clickEffect">
                                  <p:stCondLst>
                                    <p:cond delay="0"/>
                                  </p:stCondLst>
                                  <p:childTnLst>
                                    <p:animEffect transition="out" filter="slide(fromTop)">
                                      <p:cBhvr>
                                        <p:cTn id="109" dur="300"/>
                                        <p:tgtEl>
                                          <p:spTgt spid="438298"/>
                                        </p:tgtEl>
                                      </p:cBhvr>
                                    </p:animEffect>
                                    <p:set>
                                      <p:cBhvr>
                                        <p:cTn id="110" dur="1" fill="hold">
                                          <p:stCondLst>
                                            <p:cond delay="299"/>
                                          </p:stCondLst>
                                        </p:cTn>
                                        <p:tgtEl>
                                          <p:spTgt spid="438298"/>
                                        </p:tgtEl>
                                        <p:attrNameLst>
                                          <p:attrName>style.visibility</p:attrName>
                                        </p:attrNameLst>
                                      </p:cBhvr>
                                      <p:to>
                                        <p:strVal val="hidden"/>
                                      </p:to>
                                    </p:set>
                                  </p:childTnLst>
                                  <p:subTnLst>
                                    <p:audio>
                                      <p:cMediaNode>
                                        <p:cTn display="0" masterRel="sameClick">
                                          <p:stCondLst>
                                            <p:cond evt="begin" delay="0">
                                              <p:tn val="108"/>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298"/>
                  </p:tgtEl>
                </p:cond>
              </p:nextCondLst>
            </p:seq>
            <p:seq concurrent="1" nextAc="seek">
              <p:cTn id="111" restart="whenNotActive" fill="hold" evtFilter="cancelBubble" nodeType="interactiveSeq">
                <p:stCondLst>
                  <p:cond evt="onClick" delay="0">
                    <p:tgtEl>
                      <p:spTgt spid="438299"/>
                    </p:tgtEl>
                  </p:cond>
                </p:stCondLst>
                <p:endSync evt="end" delay="0">
                  <p:rtn val="all"/>
                </p:endSync>
                <p:childTnLst>
                  <p:par>
                    <p:cTn id="112" fill="hold" nodeType="clickPar">
                      <p:stCondLst>
                        <p:cond delay="0"/>
                      </p:stCondLst>
                      <p:childTnLst>
                        <p:par>
                          <p:cTn id="113" fill="hold" nodeType="withGroup">
                            <p:stCondLst>
                              <p:cond delay="0"/>
                            </p:stCondLst>
                            <p:childTnLst>
                              <p:par>
                                <p:cTn id="114" presetID="12" presetClass="exit" presetSubtype="1" fill="hold" nodeType="clickEffect">
                                  <p:stCondLst>
                                    <p:cond delay="0"/>
                                  </p:stCondLst>
                                  <p:childTnLst>
                                    <p:animEffect transition="out" filter="slide(fromTop)">
                                      <p:cBhvr>
                                        <p:cTn id="115" dur="300"/>
                                        <p:tgtEl>
                                          <p:spTgt spid="438299"/>
                                        </p:tgtEl>
                                      </p:cBhvr>
                                    </p:animEffect>
                                    <p:set>
                                      <p:cBhvr>
                                        <p:cTn id="116" dur="1" fill="hold">
                                          <p:stCondLst>
                                            <p:cond delay="299"/>
                                          </p:stCondLst>
                                        </p:cTn>
                                        <p:tgtEl>
                                          <p:spTgt spid="438299"/>
                                        </p:tgtEl>
                                        <p:attrNameLst>
                                          <p:attrName>style.visibility</p:attrName>
                                        </p:attrNameLst>
                                      </p:cBhvr>
                                      <p:to>
                                        <p:strVal val="hidden"/>
                                      </p:to>
                                    </p:set>
                                  </p:childTnLst>
                                  <p:subTnLst>
                                    <p:audio>
                                      <p:cMediaNode>
                                        <p:cTn display="0" masterRel="sameClick">
                                          <p:stCondLst>
                                            <p:cond evt="begin" delay="0">
                                              <p:tn val="114"/>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299"/>
                  </p:tgtEl>
                </p:cond>
              </p:nextCondLst>
            </p:seq>
            <p:seq concurrent="1" nextAc="seek">
              <p:cTn id="117" restart="whenNotActive" fill="hold" evtFilter="cancelBubble" nodeType="interactiveSeq">
                <p:stCondLst>
                  <p:cond evt="onClick" delay="0">
                    <p:tgtEl>
                      <p:spTgt spid="438300"/>
                    </p:tgtEl>
                  </p:cond>
                </p:stCondLst>
                <p:endSync evt="end" delay="0">
                  <p:rtn val="all"/>
                </p:endSync>
                <p:childTnLst>
                  <p:par>
                    <p:cTn id="118" fill="hold" nodeType="clickPar">
                      <p:stCondLst>
                        <p:cond delay="0"/>
                      </p:stCondLst>
                      <p:childTnLst>
                        <p:par>
                          <p:cTn id="119" fill="hold" nodeType="withGroup">
                            <p:stCondLst>
                              <p:cond delay="0"/>
                            </p:stCondLst>
                            <p:childTnLst>
                              <p:par>
                                <p:cTn id="120" presetID="12" presetClass="exit" presetSubtype="1" fill="hold" nodeType="clickEffect">
                                  <p:stCondLst>
                                    <p:cond delay="0"/>
                                  </p:stCondLst>
                                  <p:childTnLst>
                                    <p:animEffect transition="out" filter="slide(fromTop)">
                                      <p:cBhvr>
                                        <p:cTn id="121" dur="300"/>
                                        <p:tgtEl>
                                          <p:spTgt spid="438300"/>
                                        </p:tgtEl>
                                      </p:cBhvr>
                                    </p:animEffect>
                                    <p:set>
                                      <p:cBhvr>
                                        <p:cTn id="122" dur="1" fill="hold">
                                          <p:stCondLst>
                                            <p:cond delay="299"/>
                                          </p:stCondLst>
                                        </p:cTn>
                                        <p:tgtEl>
                                          <p:spTgt spid="438300"/>
                                        </p:tgtEl>
                                        <p:attrNameLst>
                                          <p:attrName>style.visibility</p:attrName>
                                        </p:attrNameLst>
                                      </p:cBhvr>
                                      <p:to>
                                        <p:strVal val="hidden"/>
                                      </p:to>
                                    </p:set>
                                  </p:childTnLst>
                                  <p:subTnLst>
                                    <p:audio>
                                      <p:cMediaNode>
                                        <p:cTn display="0" masterRel="sameClick">
                                          <p:stCondLst>
                                            <p:cond evt="begin" delay="0">
                                              <p:tn val="120"/>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0"/>
                  </p:tgtEl>
                </p:cond>
              </p:nextCondLst>
            </p:seq>
            <p:seq concurrent="1" nextAc="seek">
              <p:cTn id="123" restart="whenNotActive" fill="hold" evtFilter="cancelBubble" nodeType="interactiveSeq">
                <p:stCondLst>
                  <p:cond evt="onClick" delay="0">
                    <p:tgtEl>
                      <p:spTgt spid="438301"/>
                    </p:tgtEl>
                  </p:cond>
                </p:stCondLst>
                <p:endSync evt="end" delay="0">
                  <p:rtn val="all"/>
                </p:endSync>
                <p:childTnLst>
                  <p:par>
                    <p:cTn id="124" fill="hold" nodeType="clickPar">
                      <p:stCondLst>
                        <p:cond delay="0"/>
                      </p:stCondLst>
                      <p:childTnLst>
                        <p:par>
                          <p:cTn id="125" fill="hold" nodeType="withGroup">
                            <p:stCondLst>
                              <p:cond delay="0"/>
                            </p:stCondLst>
                            <p:childTnLst>
                              <p:par>
                                <p:cTn id="126" presetID="12" presetClass="exit" presetSubtype="1" fill="hold" nodeType="clickEffect">
                                  <p:stCondLst>
                                    <p:cond delay="0"/>
                                  </p:stCondLst>
                                  <p:childTnLst>
                                    <p:animEffect transition="out" filter="slide(fromTop)">
                                      <p:cBhvr>
                                        <p:cTn id="127" dur="300"/>
                                        <p:tgtEl>
                                          <p:spTgt spid="438301"/>
                                        </p:tgtEl>
                                      </p:cBhvr>
                                    </p:animEffect>
                                    <p:set>
                                      <p:cBhvr>
                                        <p:cTn id="128" dur="1" fill="hold">
                                          <p:stCondLst>
                                            <p:cond delay="299"/>
                                          </p:stCondLst>
                                        </p:cTn>
                                        <p:tgtEl>
                                          <p:spTgt spid="438301"/>
                                        </p:tgtEl>
                                        <p:attrNameLst>
                                          <p:attrName>style.visibility</p:attrName>
                                        </p:attrNameLst>
                                      </p:cBhvr>
                                      <p:to>
                                        <p:strVal val="hidden"/>
                                      </p:to>
                                    </p:set>
                                  </p:childTnLst>
                                  <p:subTnLst>
                                    <p:audio>
                                      <p:cMediaNode>
                                        <p:cTn display="0" masterRel="sameClick">
                                          <p:stCondLst>
                                            <p:cond evt="begin" delay="0">
                                              <p:tn val="126"/>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1"/>
                  </p:tgtEl>
                </p:cond>
              </p:nextCondLst>
            </p:seq>
            <p:seq concurrent="1" nextAc="seek">
              <p:cTn id="129" restart="whenNotActive" fill="hold" evtFilter="cancelBubble" nodeType="interactiveSeq">
                <p:stCondLst>
                  <p:cond evt="onClick" delay="0">
                    <p:tgtEl>
                      <p:spTgt spid="438302"/>
                    </p:tgtEl>
                  </p:cond>
                </p:stCondLst>
                <p:endSync evt="end" delay="0">
                  <p:rtn val="all"/>
                </p:endSync>
                <p:childTnLst>
                  <p:par>
                    <p:cTn id="130" fill="hold" nodeType="clickPar">
                      <p:stCondLst>
                        <p:cond delay="0"/>
                      </p:stCondLst>
                      <p:childTnLst>
                        <p:par>
                          <p:cTn id="131" fill="hold" nodeType="withGroup">
                            <p:stCondLst>
                              <p:cond delay="0"/>
                            </p:stCondLst>
                            <p:childTnLst>
                              <p:par>
                                <p:cTn id="132" presetID="12" presetClass="exit" presetSubtype="1" fill="hold" nodeType="clickEffect">
                                  <p:stCondLst>
                                    <p:cond delay="0"/>
                                  </p:stCondLst>
                                  <p:childTnLst>
                                    <p:animEffect transition="out" filter="slide(fromTop)">
                                      <p:cBhvr>
                                        <p:cTn id="133" dur="400"/>
                                        <p:tgtEl>
                                          <p:spTgt spid="438302"/>
                                        </p:tgtEl>
                                      </p:cBhvr>
                                    </p:animEffect>
                                    <p:set>
                                      <p:cBhvr>
                                        <p:cTn id="134" dur="1" fill="hold">
                                          <p:stCondLst>
                                            <p:cond delay="399"/>
                                          </p:stCondLst>
                                        </p:cTn>
                                        <p:tgtEl>
                                          <p:spTgt spid="438302"/>
                                        </p:tgtEl>
                                        <p:attrNameLst>
                                          <p:attrName>style.visibility</p:attrName>
                                        </p:attrNameLst>
                                      </p:cBhvr>
                                      <p:to>
                                        <p:strVal val="hidden"/>
                                      </p:to>
                                    </p:set>
                                  </p:childTnLst>
                                  <p:subTnLst>
                                    <p:audio>
                                      <p:cMediaNode>
                                        <p:cTn display="0" masterRel="sameClick">
                                          <p:stCondLst>
                                            <p:cond evt="begin" delay="0">
                                              <p:tn val="132"/>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2"/>
                  </p:tgtEl>
                </p:cond>
              </p:nextCondLst>
            </p:seq>
            <p:seq concurrent="1" nextAc="seek">
              <p:cTn id="135" restart="whenNotActive" fill="hold" evtFilter="cancelBubble" nodeType="interactiveSeq">
                <p:stCondLst>
                  <p:cond evt="onClick" delay="0">
                    <p:tgtEl>
                      <p:spTgt spid="438303"/>
                    </p:tgtEl>
                  </p:cond>
                </p:stCondLst>
                <p:endSync evt="end" delay="0">
                  <p:rtn val="all"/>
                </p:endSync>
                <p:childTnLst>
                  <p:par>
                    <p:cTn id="136" fill="hold" nodeType="clickPar">
                      <p:stCondLst>
                        <p:cond delay="0"/>
                      </p:stCondLst>
                      <p:childTnLst>
                        <p:par>
                          <p:cTn id="137" fill="hold" nodeType="withGroup">
                            <p:stCondLst>
                              <p:cond delay="0"/>
                            </p:stCondLst>
                            <p:childTnLst>
                              <p:par>
                                <p:cTn id="138" presetID="12" presetClass="exit" presetSubtype="1" fill="hold" nodeType="clickEffect">
                                  <p:stCondLst>
                                    <p:cond delay="0"/>
                                  </p:stCondLst>
                                  <p:childTnLst>
                                    <p:animEffect transition="out" filter="slide(fromTop)">
                                      <p:cBhvr>
                                        <p:cTn id="139" dur="300"/>
                                        <p:tgtEl>
                                          <p:spTgt spid="438303"/>
                                        </p:tgtEl>
                                      </p:cBhvr>
                                    </p:animEffect>
                                    <p:set>
                                      <p:cBhvr>
                                        <p:cTn id="140" dur="1" fill="hold">
                                          <p:stCondLst>
                                            <p:cond delay="299"/>
                                          </p:stCondLst>
                                        </p:cTn>
                                        <p:tgtEl>
                                          <p:spTgt spid="438303"/>
                                        </p:tgtEl>
                                        <p:attrNameLst>
                                          <p:attrName>style.visibility</p:attrName>
                                        </p:attrNameLst>
                                      </p:cBhvr>
                                      <p:to>
                                        <p:strVal val="hidden"/>
                                      </p:to>
                                    </p:set>
                                  </p:childTnLst>
                                  <p:subTnLst>
                                    <p:audio>
                                      <p:cMediaNode>
                                        <p:cTn display="0" masterRel="sameClick">
                                          <p:stCondLst>
                                            <p:cond evt="begin" delay="0">
                                              <p:tn val="138"/>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3"/>
                  </p:tgtEl>
                </p:cond>
              </p:nextCondLst>
            </p:seq>
            <p:seq concurrent="1" nextAc="seek">
              <p:cTn id="141" restart="whenNotActive" fill="hold" evtFilter="cancelBubble" nodeType="interactiveSeq">
                <p:stCondLst>
                  <p:cond evt="onClick" delay="0">
                    <p:tgtEl>
                      <p:spTgt spid="438304"/>
                    </p:tgtEl>
                  </p:cond>
                </p:stCondLst>
                <p:endSync evt="end" delay="0">
                  <p:rtn val="all"/>
                </p:endSync>
                <p:childTnLst>
                  <p:par>
                    <p:cTn id="142" fill="hold" nodeType="clickPar">
                      <p:stCondLst>
                        <p:cond delay="0"/>
                      </p:stCondLst>
                      <p:childTnLst>
                        <p:par>
                          <p:cTn id="143" fill="hold" nodeType="withGroup">
                            <p:stCondLst>
                              <p:cond delay="0"/>
                            </p:stCondLst>
                            <p:childTnLst>
                              <p:par>
                                <p:cTn id="144" presetID="12" presetClass="exit" presetSubtype="1" fill="hold" nodeType="clickEffect">
                                  <p:stCondLst>
                                    <p:cond delay="0"/>
                                  </p:stCondLst>
                                  <p:childTnLst>
                                    <p:animEffect transition="out" filter="slide(fromTop)">
                                      <p:cBhvr>
                                        <p:cTn id="145" dur="300"/>
                                        <p:tgtEl>
                                          <p:spTgt spid="438304"/>
                                        </p:tgtEl>
                                      </p:cBhvr>
                                    </p:animEffect>
                                    <p:set>
                                      <p:cBhvr>
                                        <p:cTn id="146" dur="1" fill="hold">
                                          <p:stCondLst>
                                            <p:cond delay="299"/>
                                          </p:stCondLst>
                                        </p:cTn>
                                        <p:tgtEl>
                                          <p:spTgt spid="438304"/>
                                        </p:tgtEl>
                                        <p:attrNameLst>
                                          <p:attrName>style.visibility</p:attrName>
                                        </p:attrNameLst>
                                      </p:cBhvr>
                                      <p:to>
                                        <p:strVal val="hidden"/>
                                      </p:to>
                                    </p:set>
                                  </p:childTnLst>
                                  <p:subTnLst>
                                    <p:audio>
                                      <p:cMediaNode>
                                        <p:cTn display="0" masterRel="sameClick">
                                          <p:stCondLst>
                                            <p:cond evt="begin" delay="0">
                                              <p:tn val="144"/>
                                            </p:cond>
                                          </p:stCondLst>
                                          <p:endCondLst>
                                            <p:cond evt="onStopAudio" delay="0">
                                              <p:tgtEl>
                                                <p:sldTgt/>
                                              </p:tgtEl>
                                            </p:cond>
                                          </p:endCondLst>
                                        </p:cTn>
                                        <p:tgtEl>
                                          <p:sndTgt r:embed="rId5" name="Ping.wav"/>
                                        </p:tgtEl>
                                      </p:cMediaNode>
                                    </p:audio>
                                  </p:subTnLst>
                                </p:cTn>
                              </p:par>
                            </p:childTnLst>
                          </p:cTn>
                        </p:par>
                      </p:childTnLst>
                    </p:cTn>
                  </p:par>
                </p:childTnLst>
              </p:cTn>
              <p:nextCondLst>
                <p:cond evt="onClick" delay="0">
                  <p:tgtEl>
                    <p:spTgt spid="438304"/>
                  </p:tgtEl>
                </p:cond>
              </p:nextCondLst>
            </p:seq>
            <p:seq concurrent="1" nextAc="seek">
              <p:cTn id="147" restart="whenNotActive" fill="hold" evtFilter="cancelBubble" nodeType="interactiveSeq">
                <p:stCondLst>
                  <p:cond evt="onClick" delay="0">
                    <p:tgtEl>
                      <p:spTgt spid="438331"/>
                    </p:tgtEl>
                  </p:cond>
                </p:stCondLst>
                <p:endSync evt="end" delay="0">
                  <p:rtn val="all"/>
                </p:endSync>
                <p:childTnLst>
                  <p:par>
                    <p:cTn id="148" fill="hold" nodeType="clickPar">
                      <p:stCondLst>
                        <p:cond delay="0"/>
                      </p:stCondLst>
                      <p:childTnLst>
                        <p:par>
                          <p:cTn id="149" fill="hold" nodeType="withGroup">
                            <p:stCondLst>
                              <p:cond delay="0"/>
                            </p:stCondLst>
                            <p:childTnLst>
                              <p:par>
                                <p:cTn id="150" presetID="42" presetClass="path" presetSubtype="0" fill="hold" nodeType="clickEffect">
                                  <p:stCondLst>
                                    <p:cond delay="0"/>
                                  </p:stCondLst>
                                  <p:childTnLst>
                                    <p:animMotion origin="layout" path="M -0.97014 -0.19352 L -0.97014 -0.19352 " pathEditMode="fixed" rAng="0" ptsTypes="AA">
                                      <p:cBhvr>
                                        <p:cTn id="151" dur="10" fill="hold"/>
                                        <p:tgtEl>
                                          <p:spTgt spid="438297"/>
                                        </p:tgtEl>
                                        <p:attrNameLst>
                                          <p:attrName>ppt_x</p:attrName>
                                          <p:attrName>ppt_y</p:attrName>
                                        </p:attrNameLst>
                                      </p:cBhvr>
                                      <p:rCtr x="0" y="0"/>
                                    </p:animMotion>
                                  </p:childTnLst>
                                </p:cTn>
                              </p:par>
                              <p:par>
                                <p:cTn id="152" presetID="42" presetClass="path" presetSubtype="0" fill="hold" nodeType="withEffect">
                                  <p:stCondLst>
                                    <p:cond delay="0"/>
                                  </p:stCondLst>
                                  <p:childTnLst>
                                    <p:animMotion origin="layout" path="M -0.97014 -0.19352 L -0.97014 -0.19352 " pathEditMode="fixed" rAng="0" ptsTypes="AA">
                                      <p:cBhvr>
                                        <p:cTn id="153" dur="10" fill="hold"/>
                                        <p:tgtEl>
                                          <p:spTgt spid="438303"/>
                                        </p:tgtEl>
                                        <p:attrNameLst>
                                          <p:attrName>ppt_x</p:attrName>
                                          <p:attrName>ppt_y</p:attrName>
                                        </p:attrNameLst>
                                      </p:cBhvr>
                                      <p:rCtr x="0" y="0"/>
                                    </p:animMotion>
                                  </p:childTnLst>
                                </p:cTn>
                              </p:par>
                              <p:par>
                                <p:cTn id="154" presetID="42" presetClass="path" presetSubtype="0" fill="hold" nodeType="withEffect">
                                  <p:stCondLst>
                                    <p:cond delay="0"/>
                                  </p:stCondLst>
                                  <p:childTnLst>
                                    <p:animMotion origin="layout" path="M -0.97014 -0.19353 L -0.97014 -0.19353 " pathEditMode="fixed" rAng="0" ptsTypes="AA">
                                      <p:cBhvr>
                                        <p:cTn id="155" dur="10" fill="hold"/>
                                        <p:tgtEl>
                                          <p:spTgt spid="438302"/>
                                        </p:tgtEl>
                                        <p:attrNameLst>
                                          <p:attrName>ppt_x</p:attrName>
                                          <p:attrName>ppt_y</p:attrName>
                                        </p:attrNameLst>
                                      </p:cBhvr>
                                      <p:rCtr x="0" y="0"/>
                                    </p:animMotion>
                                  </p:childTnLst>
                                </p:cTn>
                              </p:par>
                              <p:par>
                                <p:cTn id="156" presetID="42" presetClass="path" presetSubtype="0" fill="hold" nodeType="withEffect">
                                  <p:stCondLst>
                                    <p:cond delay="0"/>
                                  </p:stCondLst>
                                  <p:childTnLst>
                                    <p:animMotion origin="layout" path="M -0.97014 -0.19353 L -0.97014 -0.19353 " pathEditMode="fixed" rAng="0" ptsTypes="AA">
                                      <p:cBhvr>
                                        <p:cTn id="157" dur="10" fill="hold"/>
                                        <p:tgtEl>
                                          <p:spTgt spid="438301"/>
                                        </p:tgtEl>
                                        <p:attrNameLst>
                                          <p:attrName>ppt_x</p:attrName>
                                          <p:attrName>ppt_y</p:attrName>
                                        </p:attrNameLst>
                                      </p:cBhvr>
                                      <p:rCtr x="0" y="0"/>
                                    </p:animMotion>
                                  </p:childTnLst>
                                </p:cTn>
                              </p:par>
                              <p:par>
                                <p:cTn id="158" presetID="42" presetClass="path" presetSubtype="0" fill="hold" nodeType="withEffect">
                                  <p:stCondLst>
                                    <p:cond delay="0"/>
                                  </p:stCondLst>
                                  <p:childTnLst>
                                    <p:animMotion origin="layout" path="M -0.97013 -0.19352 L -0.97013 -0.19352 " pathEditMode="fixed" rAng="0" ptsTypes="AA">
                                      <p:cBhvr>
                                        <p:cTn id="159" dur="10" fill="hold"/>
                                        <p:tgtEl>
                                          <p:spTgt spid="438300"/>
                                        </p:tgtEl>
                                        <p:attrNameLst>
                                          <p:attrName>ppt_x</p:attrName>
                                          <p:attrName>ppt_y</p:attrName>
                                        </p:attrNameLst>
                                      </p:cBhvr>
                                      <p:rCtr x="0" y="0"/>
                                    </p:animMotion>
                                  </p:childTnLst>
                                </p:cTn>
                              </p:par>
                              <p:par>
                                <p:cTn id="160" presetID="42" presetClass="path" presetSubtype="0" fill="hold" nodeType="withEffect">
                                  <p:stCondLst>
                                    <p:cond delay="0"/>
                                  </p:stCondLst>
                                  <p:childTnLst>
                                    <p:animMotion origin="layout" path="M -0.97013 -0.19352 L -0.97013 -0.19352 " pathEditMode="fixed" rAng="0" ptsTypes="AA">
                                      <p:cBhvr>
                                        <p:cTn id="161" dur="10" fill="hold"/>
                                        <p:tgtEl>
                                          <p:spTgt spid="438299"/>
                                        </p:tgtEl>
                                        <p:attrNameLst>
                                          <p:attrName>ppt_x</p:attrName>
                                          <p:attrName>ppt_y</p:attrName>
                                        </p:attrNameLst>
                                      </p:cBhvr>
                                      <p:rCtr x="0" y="0"/>
                                    </p:animMotion>
                                  </p:childTnLst>
                                </p:cTn>
                              </p:par>
                              <p:par>
                                <p:cTn id="162" presetID="42" presetClass="path" presetSubtype="0" fill="hold" nodeType="withEffect">
                                  <p:stCondLst>
                                    <p:cond delay="0"/>
                                  </p:stCondLst>
                                  <p:childTnLst>
                                    <p:animMotion origin="layout" path="M -0.97013 -0.19352 L -0.97013 -0.19352 " pathEditMode="fixed" rAng="0" ptsTypes="AA">
                                      <p:cBhvr>
                                        <p:cTn id="163" dur="10" fill="hold"/>
                                        <p:tgtEl>
                                          <p:spTgt spid="438298"/>
                                        </p:tgtEl>
                                        <p:attrNameLst>
                                          <p:attrName>ppt_x</p:attrName>
                                          <p:attrName>ppt_y</p:attrName>
                                        </p:attrNameLst>
                                      </p:cBhvr>
                                      <p:rCtr x="0" y="0"/>
                                    </p:animMotion>
                                  </p:childTnLst>
                                </p:cTn>
                              </p:par>
                              <p:par>
                                <p:cTn id="164" presetID="42" presetClass="path" presetSubtype="0" fill="hold" nodeType="withEffect">
                                  <p:stCondLst>
                                    <p:cond delay="0"/>
                                  </p:stCondLst>
                                  <p:childTnLst>
                                    <p:animMotion origin="layout" path="M -0.97013 -0.19352 L -0.97013 -0.19352 " pathEditMode="fixed" rAng="0" ptsTypes="AA">
                                      <p:cBhvr>
                                        <p:cTn id="165" dur="10" fill="hold"/>
                                        <p:tgtEl>
                                          <p:spTgt spid="438304"/>
                                        </p:tgtEl>
                                        <p:attrNameLst>
                                          <p:attrName>ppt_x</p:attrName>
                                          <p:attrName>ppt_y</p:attrName>
                                        </p:attrNameLst>
                                      </p:cBhvr>
                                      <p:rCtr x="0" y="0"/>
                                    </p:animMotion>
                                  </p:childTnLst>
                                </p:cTn>
                              </p:par>
                              <p:par>
                                <p:cTn id="166" presetID="42" presetClass="path" presetSubtype="0" fill="hold" grpId="1" nodeType="withEffect">
                                  <p:stCondLst>
                                    <p:cond delay="0"/>
                                  </p:stCondLst>
                                  <p:iterate type="lt">
                                    <p:tmPct val="0"/>
                                  </p:iterate>
                                  <p:childTnLst>
                                    <p:animMotion origin="layout" path="M -0.96737 0.41436 L -0.96737 0.41436 " pathEditMode="fixed" rAng="0" ptsTypes="AA">
                                      <p:cBhvr>
                                        <p:cTn id="167" dur="10" fill="hold"/>
                                        <p:tgtEl>
                                          <p:spTgt spid="438335">
                                            <p:bg/>
                                          </p:spTgt>
                                        </p:tgtEl>
                                        <p:attrNameLst>
                                          <p:attrName>ppt_x</p:attrName>
                                          <p:attrName>ppt_y</p:attrName>
                                        </p:attrNameLst>
                                      </p:cBhvr>
                                      <p:rCtr x="0" y="0"/>
                                    </p:animMotion>
                                  </p:childTnLst>
                                </p:cTn>
                              </p:par>
                              <p:par>
                                <p:cTn id="168" presetID="42" presetClass="path" presetSubtype="0" fill="hold" grpId="1" nodeType="withEffect">
                                  <p:stCondLst>
                                    <p:cond delay="0"/>
                                  </p:stCondLst>
                                  <p:iterate type="lt">
                                    <p:tmPct val="0"/>
                                  </p:iterate>
                                  <p:childTnLst>
                                    <p:animMotion origin="layout" path="M -0.9764 0.41436 L -0.9764 0.41436 " pathEditMode="fixed" rAng="0" ptsTypes="AA">
                                      <p:cBhvr>
                                        <p:cTn id="169" dur="10" fill="hold"/>
                                        <p:tgtEl>
                                          <p:spTgt spid="438335">
                                            <p:txEl>
                                              <p:pRg st="0" end="0"/>
                                            </p:txEl>
                                          </p:spTgt>
                                        </p:tgtEl>
                                        <p:attrNameLst>
                                          <p:attrName>ppt_x</p:attrName>
                                          <p:attrName>ppt_y</p:attrName>
                                        </p:attrNameLst>
                                      </p:cBhvr>
                                      <p:rCtr x="0" y="0"/>
                                    </p:animMotion>
                                  </p:childTnLst>
                                </p:cTn>
                              </p:par>
                              <p:par>
                                <p:cTn id="170" presetID="1" presetClass="exit" presetSubtype="0" fill="hold" grpId="2" nodeType="withEffect">
                                  <p:stCondLst>
                                    <p:cond delay="0"/>
                                  </p:stCondLst>
                                  <p:childTnLst>
                                    <p:set>
                                      <p:cBhvr>
                                        <p:cTn id="171" dur="1" fill="hold">
                                          <p:stCondLst>
                                            <p:cond delay="0"/>
                                          </p:stCondLst>
                                        </p:cTn>
                                        <p:tgtEl>
                                          <p:spTgt spid="438335">
                                            <p:txEl>
                                              <p:pRg st="0" end="0"/>
                                            </p:txEl>
                                          </p:spTgt>
                                        </p:tgtEl>
                                        <p:attrNameLst>
                                          <p:attrName>style.visibility</p:attrName>
                                        </p:attrNameLst>
                                      </p:cBhvr>
                                      <p:to>
                                        <p:strVal val="hidden"/>
                                      </p:to>
                                    </p:set>
                                  </p:childTnLst>
                                </p:cTn>
                              </p:par>
                              <p:par>
                                <p:cTn id="172" presetID="1" presetClass="exit" presetSubtype="0" fill="hold" grpId="2" nodeType="withEffect">
                                  <p:stCondLst>
                                    <p:cond delay="0"/>
                                  </p:stCondLst>
                                  <p:childTnLst>
                                    <p:set>
                                      <p:cBhvr>
                                        <p:cTn id="173" dur="1" fill="hold">
                                          <p:stCondLst>
                                            <p:cond delay="0"/>
                                          </p:stCondLst>
                                        </p:cTn>
                                        <p:tgtEl>
                                          <p:spTgt spid="438335">
                                            <p:bg/>
                                          </p:spTgt>
                                        </p:tgtEl>
                                        <p:attrNameLst>
                                          <p:attrName>style.visibility</p:attrName>
                                        </p:attrNameLst>
                                      </p:cBhvr>
                                      <p:to>
                                        <p:strVal val="hidden"/>
                                      </p:to>
                                    </p:set>
                                  </p:childTnLst>
                                </p:cTn>
                              </p:par>
                            </p:childTnLst>
                          </p:cTn>
                        </p:par>
                        <p:par>
                          <p:cTn id="174" fill="hold" nodeType="afterGroup">
                            <p:stCondLst>
                              <p:cond delay="10"/>
                            </p:stCondLst>
                            <p:childTnLst>
                              <p:par>
                                <p:cTn id="175" presetID="12" presetClass="exit" presetSubtype="1" fill="hold" nodeType="afterEffect">
                                  <p:stCondLst>
                                    <p:cond delay="0"/>
                                  </p:stCondLst>
                                  <p:childTnLst>
                                    <p:animEffect transition="out" filter="slide(fromTop)">
                                      <p:cBhvr>
                                        <p:cTn id="176" dur="1000"/>
                                        <p:tgtEl>
                                          <p:spTgt spid="438332"/>
                                        </p:tgtEl>
                                      </p:cBhvr>
                                    </p:animEffect>
                                    <p:set>
                                      <p:cBhvr>
                                        <p:cTn id="177" dur="1" fill="hold">
                                          <p:stCondLst>
                                            <p:cond delay="999"/>
                                          </p:stCondLst>
                                        </p:cTn>
                                        <p:tgtEl>
                                          <p:spTgt spid="438332"/>
                                        </p:tgtEl>
                                        <p:attrNameLst>
                                          <p:attrName>style.visibility</p:attrName>
                                        </p:attrNameLst>
                                      </p:cBhvr>
                                      <p:to>
                                        <p:strVal val="hidden"/>
                                      </p:to>
                                    </p:set>
                                  </p:childTnLst>
                                </p:cTn>
                              </p:par>
                            </p:childTnLst>
                          </p:cTn>
                        </p:par>
                        <p:par>
                          <p:cTn id="178" fill="hold" nodeType="afterGroup">
                            <p:stCondLst>
                              <p:cond delay="1010"/>
                            </p:stCondLst>
                            <p:childTnLst>
                              <p:par>
                                <p:cTn id="179" presetID="10" presetClass="entr" presetSubtype="0" fill="hold" grpId="5" nodeType="afterEffect">
                                  <p:stCondLst>
                                    <p:cond delay="490"/>
                                  </p:stCondLst>
                                  <p:childTnLst>
                                    <p:set>
                                      <p:cBhvr>
                                        <p:cTn id="180" dur="1" fill="hold">
                                          <p:stCondLst>
                                            <p:cond delay="0"/>
                                          </p:stCondLst>
                                        </p:cTn>
                                        <p:tgtEl>
                                          <p:spTgt spid="438335">
                                            <p:bg/>
                                          </p:spTgt>
                                        </p:tgtEl>
                                        <p:attrNameLst>
                                          <p:attrName>style.visibility</p:attrName>
                                        </p:attrNameLst>
                                      </p:cBhvr>
                                      <p:to>
                                        <p:strVal val="visible"/>
                                      </p:to>
                                    </p:set>
                                    <p:animEffect transition="in" filter="fade">
                                      <p:cBhvr>
                                        <p:cTn id="181" dur="500"/>
                                        <p:tgtEl>
                                          <p:spTgt spid="438335">
                                            <p:bg/>
                                          </p:spTgt>
                                        </p:tgtEl>
                                      </p:cBhvr>
                                    </p:animEffect>
                                  </p:childTnLst>
                                </p:cTn>
                              </p:par>
                            </p:childTnLst>
                          </p:cTn>
                        </p:par>
                        <p:par>
                          <p:cTn id="182" fill="hold" nodeType="afterGroup">
                            <p:stCondLst>
                              <p:cond delay="2000"/>
                            </p:stCondLst>
                            <p:childTnLst>
                              <p:par>
                                <p:cTn id="183" presetID="10" presetClass="entr" presetSubtype="0" fill="hold" grpId="4" nodeType="afterEffect">
                                  <p:stCondLst>
                                    <p:cond delay="0"/>
                                  </p:stCondLst>
                                  <p:iterate type="lt">
                                    <p:tmPct val="0"/>
                                  </p:iterate>
                                  <p:childTnLst>
                                    <p:set>
                                      <p:cBhvr>
                                        <p:cTn id="184" dur="1" fill="hold">
                                          <p:stCondLst>
                                            <p:cond delay="0"/>
                                          </p:stCondLst>
                                        </p:cTn>
                                        <p:tgtEl>
                                          <p:spTgt spid="438335">
                                            <p:txEl>
                                              <p:pRg st="0" end="0"/>
                                            </p:txEl>
                                          </p:spTgt>
                                        </p:tgtEl>
                                        <p:attrNameLst>
                                          <p:attrName>style.visibility</p:attrName>
                                        </p:attrNameLst>
                                      </p:cBhvr>
                                      <p:to>
                                        <p:strVal val="visible"/>
                                      </p:to>
                                    </p:set>
                                    <p:animEffect transition="in" filter="fade">
                                      <p:cBhvr>
                                        <p:cTn id="185" dur="500"/>
                                        <p:tgtEl>
                                          <p:spTgt spid="438335">
                                            <p:txEl>
                                              <p:pRg st="0" end="0"/>
                                            </p:txEl>
                                          </p:spTgt>
                                        </p:tgtEl>
                                      </p:cBhvr>
                                    </p:animEffect>
                                  </p:childTnLst>
                                </p:cTn>
                              </p:par>
                            </p:childTnLst>
                          </p:cTn>
                        </p:par>
                        <p:par>
                          <p:cTn id="186" fill="hold" nodeType="afterGroup">
                            <p:stCondLst>
                              <p:cond delay="2500"/>
                            </p:stCondLst>
                            <p:childTnLst>
                              <p:par>
                                <p:cTn id="187" presetID="27" presetClass="entr" presetSubtype="0" fill="hold" grpId="3" nodeType="afterEffect">
                                  <p:stCondLst>
                                    <p:cond delay="0"/>
                                  </p:stCondLst>
                                  <p:iterate type="lt">
                                    <p:tmPct val="50000"/>
                                  </p:iterate>
                                  <p:childTnLst>
                                    <p:set>
                                      <p:cBhvr>
                                        <p:cTn id="188" dur="1" fill="hold">
                                          <p:stCondLst>
                                            <p:cond delay="0"/>
                                          </p:stCondLst>
                                        </p:cTn>
                                        <p:tgtEl>
                                          <p:spTgt spid="438335">
                                            <p:txEl>
                                              <p:pRg st="0" end="0"/>
                                            </p:txEl>
                                          </p:spTgt>
                                        </p:tgtEl>
                                        <p:attrNameLst>
                                          <p:attrName>style.visibility</p:attrName>
                                        </p:attrNameLst>
                                      </p:cBhvr>
                                      <p:to>
                                        <p:strVal val="visible"/>
                                      </p:to>
                                    </p:set>
                                    <p:anim calcmode="discrete" valueType="clr">
                                      <p:cBhvr override="childStyle">
                                        <p:cTn id="189" dur="80"/>
                                        <p:tgtEl>
                                          <p:spTgt spid="438335">
                                            <p:txEl>
                                              <p:pRg st="0" end="0"/>
                                            </p:txEl>
                                          </p:spTgt>
                                        </p:tgtEl>
                                        <p:attrNameLst>
                                          <p:attrName>style.color</p:attrName>
                                        </p:attrNameLst>
                                      </p:cBhvr>
                                      <p:tavLst>
                                        <p:tav tm="0">
                                          <p:val>
                                            <p:clrVal>
                                              <a:srgbClr val="CC9900"/>
                                            </p:clrVal>
                                          </p:val>
                                        </p:tav>
                                        <p:tav tm="50000">
                                          <p:val>
                                            <p:clrVal>
                                              <a:srgbClr val="663300"/>
                                            </p:clrVal>
                                          </p:val>
                                        </p:tav>
                                      </p:tavLst>
                                    </p:anim>
                                    <p:anim calcmode="discrete" valueType="clr">
                                      <p:cBhvr>
                                        <p:cTn id="190" dur="80"/>
                                        <p:tgtEl>
                                          <p:spTgt spid="438335">
                                            <p:txEl>
                                              <p:pRg st="0" end="0"/>
                                            </p:txEl>
                                          </p:spTgt>
                                        </p:tgtEl>
                                        <p:attrNameLst>
                                          <p:attrName>fillcolor</p:attrName>
                                        </p:attrNameLst>
                                      </p:cBhvr>
                                      <p:tavLst>
                                        <p:tav tm="0">
                                          <p:val>
                                            <p:clrVal>
                                              <a:schemeClr val="accent2"/>
                                            </p:clrVal>
                                          </p:val>
                                        </p:tav>
                                        <p:tav tm="50000">
                                          <p:val>
                                            <p:clrVal>
                                              <a:schemeClr val="hlink"/>
                                            </p:clrVal>
                                          </p:val>
                                        </p:tav>
                                      </p:tavLst>
                                    </p:anim>
                                    <p:set>
                                      <p:cBhvr>
                                        <p:cTn id="191" dur="80"/>
                                        <p:tgtEl>
                                          <p:spTgt spid="438335">
                                            <p:txEl>
                                              <p:pRg st="0" end="0"/>
                                            </p:txEl>
                                          </p:spTgt>
                                        </p:tgtEl>
                                        <p:attrNameLst>
                                          <p:attrName>fill.type</p:attrName>
                                        </p:attrNameLst>
                                      </p:cBhvr>
                                      <p:to>
                                        <p:strVal val="solid"/>
                                      </p:to>
                                    </p:set>
                                  </p:childTnLst>
                                </p:cTn>
                              </p:par>
                            </p:childTnLst>
                          </p:cTn>
                        </p:par>
                      </p:childTnLst>
                    </p:cTn>
                  </p:par>
                </p:childTnLst>
              </p:cTn>
              <p:nextCondLst>
                <p:cond evt="onClick" delay="0">
                  <p:tgtEl>
                    <p:spTgt spid="438331"/>
                  </p:tgtEl>
                </p:cond>
              </p:nextCondLst>
            </p:seq>
            <p:seq concurrent="1" nextAc="seek">
              <p:cTn id="192" restart="whenNotActive" fill="hold" evtFilter="cancelBubble" nodeType="interactiveSeq">
                <p:stCondLst>
                  <p:cond evt="onClick" delay="0">
                    <p:tgtEl>
                      <p:spTgt spid="438336"/>
                    </p:tgtEl>
                  </p:cond>
                </p:stCondLst>
                <p:endSync evt="end" delay="0">
                  <p:rtn val="all"/>
                </p:endSync>
                <p:childTnLst>
                  <p:par>
                    <p:cTn id="193" fill="hold" nodeType="clickPar">
                      <p:stCondLst>
                        <p:cond delay="0"/>
                      </p:stCondLst>
                      <p:childTnLst>
                        <p:par>
                          <p:cTn id="194" fill="hold" nodeType="withGroup">
                            <p:stCondLst>
                              <p:cond delay="0"/>
                            </p:stCondLst>
                            <p:childTnLst>
                              <p:par>
                                <p:cTn id="195" presetID="3" presetClass="entr" presetSubtype="0" fill="hold" grpId="1" nodeType="clickEffect">
                                  <p:stCondLst>
                                    <p:cond delay="0"/>
                                  </p:stCondLst>
                                  <p:childTnLst>
                                    <p:set>
                                      <p:cBhvr>
                                        <p:cTn id="196" dur="1" fill="hold">
                                          <p:stCondLst>
                                            <p:cond delay="0"/>
                                          </p:stCondLst>
                                        </p:cTn>
                                        <p:tgtEl>
                                          <p:spTgt spid="438286"/>
                                        </p:tgtEl>
                                        <p:attrNameLst>
                                          <p:attrName>style.visibility</p:attrName>
                                        </p:attrNameLst>
                                      </p:cBhvr>
                                      <p:to>
                                        <p:strVal val="visible"/>
                                      </p:to>
                                    </p:set>
                                  </p:childTnLst>
                                </p:cTn>
                              </p:par>
                              <p:par>
                                <p:cTn id="197" presetID="3" presetClass="exit" presetSubtype="0" fill="hold" grpId="2" nodeType="withEffect">
                                  <p:stCondLst>
                                    <p:cond delay="0"/>
                                  </p:stCondLst>
                                  <p:childTnLst>
                                    <p:set>
                                      <p:cBhvr>
                                        <p:cTn id="198" dur="1" fill="hold">
                                          <p:stCondLst>
                                            <p:cond delay="0"/>
                                          </p:stCondLst>
                                        </p:cTn>
                                        <p:tgtEl>
                                          <p:spTgt spid="438287"/>
                                        </p:tgtEl>
                                        <p:attrNameLst>
                                          <p:attrName>style.visibility</p:attrName>
                                        </p:attrNameLst>
                                      </p:cBhvr>
                                      <p:to>
                                        <p:strVal val="hidden"/>
                                      </p:to>
                                    </p:set>
                                  </p:childTnLst>
                                </p:cTn>
                              </p:par>
                              <p:par>
                                <p:cTn id="199" presetID="3" presetClass="exit" presetSubtype="0" fill="hold" grpId="1" nodeType="withEffect">
                                  <p:stCondLst>
                                    <p:cond delay="0"/>
                                  </p:stCondLst>
                                  <p:childTnLst>
                                    <p:set>
                                      <p:cBhvr>
                                        <p:cTn id="200" dur="1" fill="hold">
                                          <p:stCondLst>
                                            <p:cond delay="0"/>
                                          </p:stCondLst>
                                        </p:cTn>
                                        <p:tgtEl>
                                          <p:spTgt spid="438288"/>
                                        </p:tgtEl>
                                        <p:attrNameLst>
                                          <p:attrName>style.visibility</p:attrName>
                                        </p:attrNameLst>
                                      </p:cBhvr>
                                      <p:to>
                                        <p:strVal val="hidden"/>
                                      </p:to>
                                    </p:set>
                                  </p:childTnLst>
                                </p:cTn>
                              </p:par>
                              <p:par>
                                <p:cTn id="201" presetID="3" presetClass="exit" presetSubtype="0" fill="hold" grpId="1" nodeType="withEffect">
                                  <p:stCondLst>
                                    <p:cond delay="0"/>
                                  </p:stCondLst>
                                  <p:childTnLst>
                                    <p:set>
                                      <p:cBhvr>
                                        <p:cTn id="202" dur="1" fill="hold">
                                          <p:stCondLst>
                                            <p:cond delay="0"/>
                                          </p:stCondLst>
                                        </p:cTn>
                                        <p:tgtEl>
                                          <p:spTgt spid="438283"/>
                                        </p:tgtEl>
                                        <p:attrNameLst>
                                          <p:attrName>style.visibility</p:attrName>
                                        </p:attrNameLst>
                                      </p:cBhvr>
                                      <p:to>
                                        <p:strVal val="hidden"/>
                                      </p:to>
                                    </p:set>
                                  </p:childTnLst>
                                </p:cTn>
                              </p:par>
                              <p:par>
                                <p:cTn id="203" presetID="3" presetClass="exit" presetSubtype="0" fill="hold" grpId="1" nodeType="withEffect">
                                  <p:stCondLst>
                                    <p:cond delay="0"/>
                                  </p:stCondLst>
                                  <p:childTnLst>
                                    <p:set>
                                      <p:cBhvr>
                                        <p:cTn id="204" dur="1" fill="hold">
                                          <p:stCondLst>
                                            <p:cond delay="0"/>
                                          </p:stCondLst>
                                        </p:cTn>
                                        <p:tgtEl>
                                          <p:spTgt spid="438284"/>
                                        </p:tgtEl>
                                        <p:attrNameLst>
                                          <p:attrName>style.visibility</p:attrName>
                                        </p:attrNameLst>
                                      </p:cBhvr>
                                      <p:to>
                                        <p:strVal val="hidden"/>
                                      </p:to>
                                    </p:set>
                                  </p:childTnLst>
                                </p:cTn>
                              </p:par>
                              <p:par>
                                <p:cTn id="205" presetID="3" presetClass="exit" presetSubtype="0" fill="hold" grpId="1" nodeType="withEffect">
                                  <p:stCondLst>
                                    <p:cond delay="0"/>
                                  </p:stCondLst>
                                  <p:childTnLst>
                                    <p:set>
                                      <p:cBhvr>
                                        <p:cTn id="206" dur="1" fill="hold">
                                          <p:stCondLst>
                                            <p:cond delay="0"/>
                                          </p:stCondLst>
                                        </p:cTn>
                                        <p:tgtEl>
                                          <p:spTgt spid="438285"/>
                                        </p:tgtEl>
                                        <p:attrNameLst>
                                          <p:attrName>style.visibility</p:attrName>
                                        </p:attrNameLst>
                                      </p:cBhvr>
                                      <p:to>
                                        <p:strVal val="hidden"/>
                                      </p:to>
                                    </p:set>
                                  </p:childTnLst>
                                </p:cTn>
                              </p:par>
                            </p:childTnLst>
                          </p:cTn>
                        </p:par>
                      </p:childTnLst>
                    </p:cTn>
                  </p:par>
                </p:childTnLst>
              </p:cTn>
              <p:nextCondLst>
                <p:cond evt="onClick" delay="0">
                  <p:tgtEl>
                    <p:spTgt spid="438336"/>
                  </p:tgtEl>
                </p:cond>
              </p:nextCondLst>
            </p:seq>
            <p:seq concurrent="1" nextAc="seek">
              <p:cTn id="207" restart="whenNotActive" fill="hold" evtFilter="cancelBubble" nodeType="interactiveSeq">
                <p:stCondLst>
                  <p:cond evt="onClick" delay="0">
                    <p:tgtEl>
                      <p:spTgt spid="78"/>
                    </p:tgtEl>
                  </p:cond>
                </p:stCondLst>
                <p:endSync evt="end" delay="0">
                  <p:rtn val="all"/>
                </p:endSync>
                <p:childTnLst>
                  <p:par>
                    <p:cTn id="208" fill="hold">
                      <p:stCondLst>
                        <p:cond delay="0"/>
                      </p:stCondLst>
                      <p:childTnLst>
                        <p:par>
                          <p:cTn id="209" fill="hold">
                            <p:stCondLst>
                              <p:cond delay="0"/>
                            </p:stCondLst>
                            <p:childTnLst>
                              <p:par>
                                <p:cTn id="210" presetID="10" presetClass="exit" presetSubtype="0" fill="hold" grpId="0" nodeType="afterEffect">
                                  <p:stCondLst>
                                    <p:cond delay="0"/>
                                  </p:stCondLst>
                                  <p:iterate type="lt">
                                    <p:tmPct val="0"/>
                                  </p:iterate>
                                  <p:childTnLst>
                                    <p:animEffect transition="out" filter="fade">
                                      <p:cBhvr>
                                        <p:cTn id="211" dur="500"/>
                                        <p:tgtEl>
                                          <p:spTgt spid="438335">
                                            <p:txEl>
                                              <p:pRg st="0" end="0"/>
                                            </p:txEl>
                                          </p:spTgt>
                                        </p:tgtEl>
                                      </p:cBhvr>
                                    </p:animEffect>
                                    <p:set>
                                      <p:cBhvr>
                                        <p:cTn id="212" dur="1" fill="hold">
                                          <p:stCondLst>
                                            <p:cond delay="499"/>
                                          </p:stCondLst>
                                        </p:cTn>
                                        <p:tgtEl>
                                          <p:spTgt spid="438335">
                                            <p:txEl>
                                              <p:pRg st="0" end="0"/>
                                            </p:txEl>
                                          </p:spTgt>
                                        </p:tgtEl>
                                        <p:attrNameLst>
                                          <p:attrName>style.visibility</p:attrName>
                                        </p:attrNameLst>
                                      </p:cBhvr>
                                      <p:to>
                                        <p:strVal val="hidden"/>
                                      </p:to>
                                    </p:set>
                                  </p:childTnLst>
                                </p:cTn>
                              </p:par>
                            </p:childTnLst>
                          </p:cTn>
                        </p:par>
                        <p:par>
                          <p:cTn id="213" fill="hold">
                            <p:stCondLst>
                              <p:cond delay="500"/>
                            </p:stCondLst>
                            <p:childTnLst>
                              <p:par>
                                <p:cTn id="214" presetID="10" presetClass="exit" presetSubtype="0" fill="hold" grpId="0" nodeType="afterEffect">
                                  <p:stCondLst>
                                    <p:cond delay="0"/>
                                  </p:stCondLst>
                                  <p:iterate type="lt">
                                    <p:tmPct val="0"/>
                                  </p:iterate>
                                  <p:childTnLst>
                                    <p:animEffect transition="out" filter="fade">
                                      <p:cBhvr>
                                        <p:cTn id="215" dur="500"/>
                                        <p:tgtEl>
                                          <p:spTgt spid="438335">
                                            <p:bg/>
                                          </p:spTgt>
                                        </p:tgtEl>
                                      </p:cBhvr>
                                    </p:animEffect>
                                    <p:set>
                                      <p:cBhvr>
                                        <p:cTn id="216" dur="1" fill="hold">
                                          <p:stCondLst>
                                            <p:cond delay="499"/>
                                          </p:stCondLst>
                                        </p:cTn>
                                        <p:tgtEl>
                                          <p:spTgt spid="438335">
                                            <p:bg/>
                                          </p:spTgt>
                                        </p:tgtEl>
                                        <p:attrNameLst>
                                          <p:attrName>style.visibility</p:attrName>
                                        </p:attrNameLst>
                                      </p:cBhvr>
                                      <p:to>
                                        <p:strVal val="hidden"/>
                                      </p:to>
                                    </p:set>
                                  </p:childTnLst>
                                </p:cTn>
                              </p:par>
                            </p:childTnLst>
                          </p:cTn>
                        </p:par>
                      </p:childTnLst>
                    </p:cTn>
                  </p:par>
                </p:childTnLst>
              </p:cTn>
              <p:nextCondLst>
                <p:cond evt="onClick" delay="0">
                  <p:tgtEl>
                    <p:spTgt spid="78"/>
                  </p:tgtEl>
                </p:cond>
              </p:nextCondLst>
            </p:seq>
          </p:childTnLst>
        </p:cTn>
      </p:par>
    </p:tnLst>
    <p:bldLst>
      <p:bldP spid="438275" grpId="0" animBg="1"/>
      <p:bldP spid="438276" grpId="0" animBg="1"/>
      <p:bldP spid="438277" grpId="0" animBg="1"/>
      <p:bldP spid="438278" grpId="0" animBg="1"/>
      <p:bldP spid="438279" grpId="0" animBg="1"/>
      <p:bldP spid="438280" grpId="0" animBg="1"/>
      <p:bldP spid="438281" grpId="0" animBg="1"/>
      <p:bldP spid="438282" grpId="0" animBg="1"/>
      <p:bldP spid="438283" grpId="0" animBg="1"/>
      <p:bldP spid="438283" grpId="1" animBg="1"/>
      <p:bldP spid="438284" grpId="0" animBg="1"/>
      <p:bldP spid="438284" grpId="1" animBg="1"/>
      <p:bldP spid="438285" grpId="0" animBg="1"/>
      <p:bldP spid="438285" grpId="1" animBg="1"/>
      <p:bldP spid="438286" grpId="0" animBg="1"/>
      <p:bldP spid="438286" grpId="1" animBg="1"/>
      <p:bldP spid="438287" grpId="0" animBg="1"/>
      <p:bldP spid="438287" grpId="1" animBg="1"/>
      <p:bldP spid="438287" grpId="2" animBg="1"/>
      <p:bldP spid="438288" grpId="0" animBg="1"/>
      <p:bldP spid="438288" grpId="1" animBg="1"/>
      <p:bldP spid="438289" grpId="0" animBg="1"/>
      <p:bldP spid="438290" grpId="0" animBg="1"/>
      <p:bldP spid="438291" grpId="0" animBg="1"/>
      <p:bldP spid="438292" grpId="0" animBg="1"/>
      <p:bldP spid="438293" grpId="0" animBg="1"/>
      <p:bldP spid="438294" grpId="0" animBg="1"/>
      <p:bldP spid="438295" grpId="0" animBg="1"/>
      <p:bldP spid="438296" grpId="0" animBg="1"/>
      <p:bldP spid="438335" grpId="0" build="allAtOnce" animBg="1" autoUpdateAnimBg="0"/>
      <p:bldP spid="438335" grpId="1" build="allAtOnce" animBg="1" autoUpdateAnimBg="0"/>
      <p:bldP spid="438335" grpId="2" build="allAtOnce" animBg="1" autoUpdateAnimBg="0"/>
      <p:bldP spid="438335" grpId="3" build="allAtOnce" autoUpdateAnimBg="0"/>
      <p:bldP spid="438335" grpId="4" build="allAtOnce" autoUpdateAnimBg="0"/>
      <p:bldP spid="438335" grpId="5" build="allAtOnce" animBg="1"/>
    </p:bld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 Box 71"/>
          <p:cNvSpPr txBox="1">
            <a:spLocks noChangeArrowheads="1"/>
          </p:cNvSpPr>
          <p:nvPr/>
        </p:nvSpPr>
        <p:spPr bwMode="auto">
          <a:xfrm>
            <a:off x="2895600" y="388203"/>
            <a:ext cx="3276600" cy="830997"/>
          </a:xfrm>
          <a:prstGeom prst="rect">
            <a:avLst/>
          </a:prstGeom>
          <a:solidFill>
            <a:srgbClr val="0070C0"/>
          </a:solidFill>
          <a:ln>
            <a:noFill/>
          </a:ln>
          <a:effectLst/>
          <a:scene3d>
            <a:camera prst="orthographicFront">
              <a:rot lat="0" lon="0" rev="0"/>
            </a:camera>
            <a:lightRig rig="glow" dir="t">
              <a:rot lat="0" lon="0" rev="14100000"/>
            </a:lightRig>
          </a:scene3d>
          <a:sp3d prstMaterial="softEdge">
            <a:bevelT w="127000" prst="artDeco"/>
          </a:sp3d>
          <a:extLst/>
        </p:spPr>
        <p:style>
          <a:lnRef idx="3">
            <a:schemeClr val="lt1"/>
          </a:lnRef>
          <a:fillRef idx="1">
            <a:schemeClr val="accent1"/>
          </a:fillRef>
          <a:effectRef idx="1">
            <a:schemeClr val="accent1"/>
          </a:effectRef>
          <a:fontRef idx="minor">
            <a:schemeClr val="lt1"/>
          </a:fontRef>
        </p:style>
        <p:txBody>
          <a:bodyPr wrap="square">
            <a:spAutoFit/>
          </a:bodyPr>
          <a:lstStyle/>
          <a:p>
            <a:pPr algn="ctr">
              <a:spcBef>
                <a:spcPct val="50000"/>
              </a:spcBef>
            </a:pPr>
            <a:r>
              <a:rPr lang="en-US" altLang="en-US" sz="4800" i="1" dirty="0">
                <a:solidFill>
                  <a:srgbClr val="FFFF66"/>
                </a:solidFill>
                <a:effectLst>
                  <a:outerShdw blurRad="38100" dist="38100" dir="2700000" algn="tl">
                    <a:srgbClr val="000000"/>
                  </a:outerShdw>
                </a:effectLst>
                <a:latin typeface="Impact" panose="020B0806030902050204" pitchFamily="34" charset="0"/>
              </a:rPr>
              <a:t>Fast Money</a:t>
            </a:r>
          </a:p>
        </p:txBody>
      </p:sp>
      <p:sp>
        <p:nvSpPr>
          <p:cNvPr id="3" name="TextBox 2"/>
          <p:cNvSpPr txBox="1"/>
          <p:nvPr/>
        </p:nvSpPr>
        <p:spPr>
          <a:xfrm>
            <a:off x="609600" y="1295400"/>
            <a:ext cx="8077200" cy="5324535"/>
          </a:xfrm>
          <a:prstGeom prst="rect">
            <a:avLst/>
          </a:prstGeom>
          <a:solidFill>
            <a:srgbClr val="00B0F0"/>
          </a:solidFill>
        </p:spPr>
        <p:txBody>
          <a:bodyPr wrap="square" rtlCol="0">
            <a:spAutoFit/>
          </a:bodyPr>
          <a:lstStyle/>
          <a:p>
            <a:r>
              <a:rPr lang="en-US" b="1" dirty="0">
                <a:solidFill>
                  <a:srgbClr val="FFFFFF"/>
                </a:solidFill>
                <a:effectLst/>
              </a:rPr>
              <a:t>How to use the Fast Money slide:</a:t>
            </a:r>
          </a:p>
          <a:p>
            <a:endParaRPr lang="en-US" sz="1400" b="1" dirty="0">
              <a:solidFill>
                <a:srgbClr val="FFFFFF"/>
              </a:solidFill>
              <a:effectLst/>
            </a:endParaRPr>
          </a:p>
          <a:p>
            <a:r>
              <a:rPr lang="en-US" sz="1400" b="1" u="sng" dirty="0">
                <a:solidFill>
                  <a:srgbClr val="FFFFFF"/>
                </a:solidFill>
                <a:effectLst/>
              </a:rPr>
              <a:t>How to set up the board:</a:t>
            </a:r>
            <a:r>
              <a:rPr lang="en-US" sz="1400" b="1" dirty="0">
                <a:solidFill>
                  <a:srgbClr val="FFFFFF"/>
                </a:solidFill>
                <a:effectLst/>
              </a:rPr>
              <a:t> </a:t>
            </a:r>
            <a:r>
              <a:rPr lang="en-US" sz="1400" dirty="0">
                <a:solidFill>
                  <a:srgbClr val="FFFFFF"/>
                </a:solidFill>
                <a:effectLst/>
              </a:rPr>
              <a:t>Come up with 10 short questions with very short, definitive answers, and type those questions in the board. You will need to put the same questions in both Fast Money slides (player 1 &amp; player 2). You will not input the answers anywhere. </a:t>
            </a:r>
            <a:endParaRPr lang="en-US" sz="1400" b="1" dirty="0">
              <a:solidFill>
                <a:srgbClr val="FFFFFF"/>
              </a:solidFill>
              <a:effectLst/>
            </a:endParaRPr>
          </a:p>
          <a:p>
            <a:endParaRPr lang="en-US" sz="1400" b="1" u="sng" dirty="0">
              <a:solidFill>
                <a:srgbClr val="FFFFFF"/>
              </a:solidFill>
              <a:effectLst/>
            </a:endParaRPr>
          </a:p>
          <a:p>
            <a:r>
              <a:rPr lang="en-US" sz="1400" b="1" u="sng" dirty="0">
                <a:solidFill>
                  <a:srgbClr val="FFFFFF"/>
                </a:solidFill>
                <a:effectLst/>
              </a:rPr>
              <a:t>To work the board</a:t>
            </a:r>
            <a:r>
              <a:rPr lang="en-US" sz="1400" dirty="0">
                <a:solidFill>
                  <a:srgbClr val="FFFFFF"/>
                </a:solidFill>
                <a:effectLst/>
              </a:rPr>
              <a:t>: Click the 1:00 in the upper right to start the time. Click on each question to have it appear, then click on the green + if they get it right, or the red x if they get it wrong. Then manually add them up at the end. </a:t>
            </a:r>
            <a:r>
              <a:rPr lang="en-US" sz="1400" b="1" dirty="0">
                <a:solidFill>
                  <a:srgbClr val="FFFFFF"/>
                </a:solidFill>
                <a:effectLst/>
              </a:rPr>
              <a:t>Note: </a:t>
            </a:r>
            <a:r>
              <a:rPr lang="en-US" sz="1400" dirty="0">
                <a:solidFill>
                  <a:srgbClr val="FFFFFF"/>
                </a:solidFill>
                <a:effectLst/>
              </a:rPr>
              <a:t>The correct answer will never be revealed. The host, or the game operator needs to have the answers in front of them so that they can click + or x.</a:t>
            </a:r>
          </a:p>
          <a:p>
            <a:endParaRPr lang="en-US" sz="1400" b="1" dirty="0">
              <a:solidFill>
                <a:srgbClr val="FFFFFF"/>
              </a:solidFill>
              <a:effectLst/>
            </a:endParaRPr>
          </a:p>
          <a:p>
            <a:r>
              <a:rPr lang="en-US" sz="1400" b="1" u="sng" dirty="0">
                <a:solidFill>
                  <a:srgbClr val="FFFFFF"/>
                </a:solidFill>
                <a:effectLst/>
              </a:rPr>
              <a:t>Select 2 people to play the round.</a:t>
            </a:r>
            <a:r>
              <a:rPr lang="en-US" sz="1400" b="1" dirty="0">
                <a:solidFill>
                  <a:srgbClr val="FFFFFF"/>
                </a:solidFill>
                <a:effectLst/>
              </a:rPr>
              <a:t> </a:t>
            </a:r>
            <a:r>
              <a:rPr lang="en-US" sz="1400" dirty="0">
                <a:solidFill>
                  <a:srgbClr val="FFFFFF"/>
                </a:solidFill>
                <a:effectLst/>
              </a:rPr>
              <a:t>They can either be 2 people from the winning team working together to get a certain number right (like the </a:t>
            </a:r>
            <a:r>
              <a:rPr lang="en-US" sz="1400" dirty="0" err="1">
                <a:solidFill>
                  <a:srgbClr val="FFFFFF"/>
                </a:solidFill>
                <a:effectLst/>
              </a:rPr>
              <a:t>tv</a:t>
            </a:r>
            <a:r>
              <a:rPr lang="en-US" sz="1400" dirty="0">
                <a:solidFill>
                  <a:srgbClr val="FFFFFF"/>
                </a:solidFill>
                <a:effectLst/>
              </a:rPr>
              <a:t> show) or they can be 1 from each team going head to head seeing who gets the most right. In either case, send player 2 out of the room, so they cannot hear the questions or the answers given when player 1 is answering. After player 1 has given their answers, record their score somewhere (if you’re keeping score), move to the next slide, and bring in player 2 for their turn. </a:t>
            </a:r>
          </a:p>
          <a:p>
            <a:endParaRPr lang="en-US" sz="1400" dirty="0">
              <a:solidFill>
                <a:srgbClr val="FFFFFF"/>
              </a:solidFill>
              <a:effectLst/>
            </a:endParaRPr>
          </a:p>
          <a:p>
            <a:r>
              <a:rPr lang="en-US" sz="1400" b="1" u="sng" dirty="0">
                <a:solidFill>
                  <a:srgbClr val="FFFFFF"/>
                </a:solidFill>
                <a:effectLst/>
              </a:rPr>
              <a:t>Figure out how many point each correct Fast Monet answer is worth</a:t>
            </a:r>
            <a:r>
              <a:rPr lang="en-US" sz="1400" dirty="0">
                <a:solidFill>
                  <a:srgbClr val="FFFFFF"/>
                </a:solidFill>
                <a:effectLst/>
              </a:rPr>
              <a:t>. Depending on how many rounds you play, the team’s point totals might be several hundred points off so for these Fast Money questions to possibly change the outcome, they need to be worth more than 1 point each. Perhaps you could have each correct answer worth 25 points. </a:t>
            </a:r>
          </a:p>
          <a:p>
            <a:endParaRPr lang="en-US" sz="1400" dirty="0">
              <a:solidFill>
                <a:srgbClr val="FFFFFF"/>
              </a:solidFill>
              <a:effectLst/>
            </a:endParaRPr>
          </a:p>
          <a:p>
            <a:r>
              <a:rPr lang="en-US" sz="1400" b="1" u="sng" dirty="0">
                <a:solidFill>
                  <a:srgbClr val="FFFFFF"/>
                </a:solidFill>
                <a:effectLst/>
              </a:rPr>
              <a:t>Add Fast Money scores in to the Final Score slide</a:t>
            </a:r>
            <a:r>
              <a:rPr lang="en-US" sz="1400" dirty="0">
                <a:solidFill>
                  <a:srgbClr val="FFFFFF"/>
                </a:solidFill>
                <a:effectLst/>
              </a:rPr>
              <a:t>.</a:t>
            </a:r>
            <a:r>
              <a:rPr lang="en-US" sz="1400" b="1" dirty="0">
                <a:solidFill>
                  <a:srgbClr val="FFFFFF"/>
                </a:solidFill>
                <a:effectLst/>
              </a:rPr>
              <a:t> </a:t>
            </a:r>
            <a:r>
              <a:rPr lang="en-US" sz="1400" dirty="0">
                <a:solidFill>
                  <a:srgbClr val="FFFFFF"/>
                </a:solidFill>
                <a:effectLst/>
              </a:rPr>
              <a:t>(see instructions for that slide)</a:t>
            </a:r>
          </a:p>
        </p:txBody>
      </p:sp>
    </p:spTree>
    <p:extLst>
      <p:ext uri="{BB962C8B-B14F-4D97-AF65-F5344CB8AC3E}">
        <p14:creationId xmlns:p14="http://schemas.microsoft.com/office/powerpoint/2010/main" val="16324842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4700954" y="4389120"/>
            <a:ext cx="2813050" cy="369332"/>
          </a:xfrm>
          <a:prstGeom prst="rect">
            <a:avLst/>
          </a:prstGeom>
          <a:solidFill>
            <a:schemeClr val="tx1">
              <a:lumMod val="85000"/>
              <a:lumOff val="15000"/>
            </a:schemeClr>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AU" b="1" dirty="0">
                <a:solidFill>
                  <a:srgbClr val="FFFFFF"/>
                </a:solidFill>
                <a:effectLst/>
                <a:latin typeface="Tahoma"/>
              </a:rPr>
              <a:t>Question 9</a:t>
            </a:r>
          </a:p>
        </p:txBody>
      </p:sp>
      <p:sp>
        <p:nvSpPr>
          <p:cNvPr id="5" name="TextBox 4"/>
          <p:cNvSpPr txBox="1">
            <a:spLocks noChangeArrowheads="1"/>
          </p:cNvSpPr>
          <p:nvPr/>
        </p:nvSpPr>
        <p:spPr bwMode="auto">
          <a:xfrm>
            <a:off x="4700954" y="3779520"/>
            <a:ext cx="2813050" cy="369332"/>
          </a:xfrm>
          <a:prstGeom prst="rect">
            <a:avLst/>
          </a:prstGeom>
          <a:solidFill>
            <a:schemeClr val="tx1">
              <a:lumMod val="85000"/>
              <a:lumOff val="15000"/>
            </a:schemeClr>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AU" b="1" dirty="0">
                <a:solidFill>
                  <a:srgbClr val="FFFFFF"/>
                </a:solidFill>
                <a:effectLst/>
                <a:latin typeface="Tahoma"/>
              </a:rPr>
              <a:t>Question 8</a:t>
            </a:r>
          </a:p>
        </p:txBody>
      </p:sp>
      <p:sp>
        <p:nvSpPr>
          <p:cNvPr id="6" name="TextBox 5"/>
          <p:cNvSpPr txBox="1">
            <a:spLocks noChangeArrowheads="1"/>
          </p:cNvSpPr>
          <p:nvPr/>
        </p:nvSpPr>
        <p:spPr bwMode="auto">
          <a:xfrm>
            <a:off x="4700954" y="3169920"/>
            <a:ext cx="2813050" cy="369332"/>
          </a:xfrm>
          <a:prstGeom prst="rect">
            <a:avLst/>
          </a:prstGeom>
          <a:solidFill>
            <a:schemeClr val="tx1">
              <a:lumMod val="85000"/>
              <a:lumOff val="15000"/>
            </a:schemeClr>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AU" b="1" dirty="0">
                <a:solidFill>
                  <a:srgbClr val="FFFFFF"/>
                </a:solidFill>
                <a:effectLst/>
                <a:latin typeface="Tahoma"/>
              </a:rPr>
              <a:t>Question 7</a:t>
            </a:r>
          </a:p>
        </p:txBody>
      </p:sp>
      <p:sp>
        <p:nvSpPr>
          <p:cNvPr id="7" name="TextBox 6"/>
          <p:cNvSpPr txBox="1">
            <a:spLocks noChangeArrowheads="1"/>
          </p:cNvSpPr>
          <p:nvPr/>
        </p:nvSpPr>
        <p:spPr bwMode="auto">
          <a:xfrm>
            <a:off x="4700954" y="2571176"/>
            <a:ext cx="2813050" cy="369332"/>
          </a:xfrm>
          <a:prstGeom prst="rect">
            <a:avLst/>
          </a:prstGeom>
          <a:solidFill>
            <a:schemeClr val="tx1">
              <a:lumMod val="85000"/>
              <a:lumOff val="15000"/>
            </a:schemeClr>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AU" b="1" dirty="0">
                <a:solidFill>
                  <a:srgbClr val="FFFFFF"/>
                </a:solidFill>
                <a:effectLst/>
                <a:latin typeface="Tahoma"/>
              </a:rPr>
              <a:t>Question 6</a:t>
            </a:r>
          </a:p>
        </p:txBody>
      </p:sp>
      <p:sp>
        <p:nvSpPr>
          <p:cNvPr id="8" name="TextBox 7"/>
          <p:cNvSpPr txBox="1">
            <a:spLocks noChangeArrowheads="1"/>
          </p:cNvSpPr>
          <p:nvPr/>
        </p:nvSpPr>
        <p:spPr bwMode="auto">
          <a:xfrm>
            <a:off x="967154" y="4389120"/>
            <a:ext cx="2813050" cy="369332"/>
          </a:xfrm>
          <a:prstGeom prst="rect">
            <a:avLst/>
          </a:prstGeom>
          <a:solidFill>
            <a:schemeClr val="tx1">
              <a:lumMod val="85000"/>
              <a:lumOff val="15000"/>
            </a:schemeClr>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AU" b="1" dirty="0">
                <a:solidFill>
                  <a:srgbClr val="FFFFFF"/>
                </a:solidFill>
                <a:effectLst/>
                <a:latin typeface="Tahoma"/>
              </a:rPr>
              <a:t>Question 4</a:t>
            </a:r>
          </a:p>
        </p:txBody>
      </p:sp>
      <p:sp>
        <p:nvSpPr>
          <p:cNvPr id="9" name="TextBox 8"/>
          <p:cNvSpPr txBox="1">
            <a:spLocks noChangeArrowheads="1"/>
          </p:cNvSpPr>
          <p:nvPr/>
        </p:nvSpPr>
        <p:spPr bwMode="auto">
          <a:xfrm>
            <a:off x="967154" y="3779520"/>
            <a:ext cx="2813050" cy="369332"/>
          </a:xfrm>
          <a:prstGeom prst="rect">
            <a:avLst/>
          </a:prstGeom>
          <a:solidFill>
            <a:schemeClr val="tx1">
              <a:lumMod val="85000"/>
              <a:lumOff val="15000"/>
            </a:schemeClr>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AU" b="1" dirty="0">
                <a:solidFill>
                  <a:srgbClr val="FFFFFF"/>
                </a:solidFill>
                <a:effectLst/>
                <a:latin typeface="Tahoma"/>
              </a:rPr>
              <a:t>Question 3</a:t>
            </a:r>
          </a:p>
        </p:txBody>
      </p:sp>
      <p:sp>
        <p:nvSpPr>
          <p:cNvPr id="10" name="TextBox 9"/>
          <p:cNvSpPr txBox="1">
            <a:spLocks noChangeArrowheads="1"/>
          </p:cNvSpPr>
          <p:nvPr/>
        </p:nvSpPr>
        <p:spPr bwMode="auto">
          <a:xfrm>
            <a:off x="967154" y="3169920"/>
            <a:ext cx="2813050" cy="369332"/>
          </a:xfrm>
          <a:prstGeom prst="rect">
            <a:avLst/>
          </a:prstGeom>
          <a:solidFill>
            <a:schemeClr val="tx1">
              <a:lumMod val="85000"/>
              <a:lumOff val="15000"/>
            </a:schemeClr>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AU" b="1" dirty="0">
                <a:solidFill>
                  <a:srgbClr val="FFFFFF"/>
                </a:solidFill>
                <a:effectLst/>
                <a:latin typeface="Tahoma"/>
              </a:rPr>
              <a:t>Question 2</a:t>
            </a:r>
          </a:p>
        </p:txBody>
      </p:sp>
      <p:sp>
        <p:nvSpPr>
          <p:cNvPr id="11" name="TextBox 10"/>
          <p:cNvSpPr txBox="1">
            <a:spLocks noChangeArrowheads="1"/>
          </p:cNvSpPr>
          <p:nvPr/>
        </p:nvSpPr>
        <p:spPr bwMode="auto">
          <a:xfrm>
            <a:off x="967154" y="2571176"/>
            <a:ext cx="2813050" cy="369332"/>
          </a:xfrm>
          <a:prstGeom prst="rect">
            <a:avLst/>
          </a:prstGeom>
          <a:solidFill>
            <a:schemeClr val="tx1">
              <a:lumMod val="85000"/>
              <a:lumOff val="15000"/>
            </a:schemeClr>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AU" b="1" dirty="0">
                <a:solidFill>
                  <a:srgbClr val="FFFFFF"/>
                </a:solidFill>
                <a:effectLst/>
                <a:latin typeface="Tahoma"/>
              </a:rPr>
              <a:t>Question 1</a:t>
            </a:r>
          </a:p>
        </p:txBody>
      </p:sp>
      <p:sp>
        <p:nvSpPr>
          <p:cNvPr id="12" name="Text Box 4"/>
          <p:cNvSpPr txBox="1">
            <a:spLocks noChangeArrowheads="1"/>
          </p:cNvSpPr>
          <p:nvPr/>
        </p:nvSpPr>
        <p:spPr bwMode="auto">
          <a:xfrm>
            <a:off x="967154" y="2601471"/>
            <a:ext cx="2813050" cy="338554"/>
          </a:xfrm>
          <a:prstGeom prst="rect">
            <a:avLst/>
          </a:prstGeom>
          <a:solidFill>
            <a:schemeClr val="tx1">
              <a:lumMod val="85000"/>
              <a:lumOff val="15000"/>
            </a:schemeClr>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sz="1600" dirty="0">
                <a:solidFill>
                  <a:srgbClr val="FFFFFF"/>
                </a:solidFill>
                <a:effectLst/>
                <a:latin typeface="Impact" panose="020B0806030902050204" pitchFamily="34" charset="0"/>
              </a:rPr>
              <a:t>1.  </a:t>
            </a:r>
            <a:r>
              <a:rPr lang="en-US" sz="1400" dirty="0">
                <a:solidFill>
                  <a:srgbClr val="FFFFFF"/>
                </a:solidFill>
                <a:effectLst/>
                <a:latin typeface="Impact" panose="020B0806030902050204" pitchFamily="34" charset="0"/>
              </a:rPr>
              <a:t>Location of 2015 FTA Conference</a:t>
            </a:r>
          </a:p>
        </p:txBody>
      </p:sp>
      <p:sp>
        <p:nvSpPr>
          <p:cNvPr id="13" name="Text Box 4"/>
          <p:cNvSpPr txBox="1">
            <a:spLocks noChangeArrowheads="1"/>
          </p:cNvSpPr>
          <p:nvPr/>
        </p:nvSpPr>
        <p:spPr bwMode="auto">
          <a:xfrm>
            <a:off x="967154" y="3169920"/>
            <a:ext cx="2813050" cy="338554"/>
          </a:xfrm>
          <a:prstGeom prst="rect">
            <a:avLst/>
          </a:prstGeom>
          <a:solidFill>
            <a:schemeClr val="tx1">
              <a:lumMod val="85000"/>
              <a:lumOff val="15000"/>
            </a:schemeClr>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sz="1600" dirty="0">
                <a:solidFill>
                  <a:srgbClr val="FFFFFF"/>
                </a:solidFill>
                <a:effectLst/>
                <a:latin typeface="Impact" panose="020B0806030902050204" pitchFamily="34" charset="0"/>
              </a:rPr>
              <a:t>2.  FTA D&amp;A Program Manager</a:t>
            </a:r>
          </a:p>
        </p:txBody>
      </p:sp>
      <p:sp>
        <p:nvSpPr>
          <p:cNvPr id="14" name="Text Box 4"/>
          <p:cNvSpPr txBox="1">
            <a:spLocks noChangeArrowheads="1"/>
          </p:cNvSpPr>
          <p:nvPr/>
        </p:nvSpPr>
        <p:spPr bwMode="auto">
          <a:xfrm>
            <a:off x="967154" y="3779520"/>
            <a:ext cx="2813050" cy="338554"/>
          </a:xfrm>
          <a:prstGeom prst="rect">
            <a:avLst/>
          </a:prstGeom>
          <a:solidFill>
            <a:schemeClr val="tx1">
              <a:lumMod val="85000"/>
              <a:lumOff val="15000"/>
            </a:schemeClr>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sz="1600" dirty="0">
                <a:solidFill>
                  <a:srgbClr val="FFFFFF"/>
                </a:solidFill>
                <a:effectLst/>
                <a:latin typeface="Impact" panose="020B0806030902050204" pitchFamily="34" charset="0"/>
              </a:rPr>
              <a:t>3. Capital of California</a:t>
            </a:r>
          </a:p>
        </p:txBody>
      </p:sp>
      <p:sp>
        <p:nvSpPr>
          <p:cNvPr id="15" name="Text Box 4"/>
          <p:cNvSpPr txBox="1">
            <a:spLocks noChangeArrowheads="1"/>
          </p:cNvSpPr>
          <p:nvPr/>
        </p:nvSpPr>
        <p:spPr bwMode="auto">
          <a:xfrm>
            <a:off x="967154" y="4389120"/>
            <a:ext cx="2813050" cy="369332"/>
          </a:xfrm>
          <a:prstGeom prst="rect">
            <a:avLst/>
          </a:prstGeom>
          <a:solidFill>
            <a:schemeClr val="tx1">
              <a:lumMod val="85000"/>
              <a:lumOff val="15000"/>
            </a:schemeClr>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4. </a:t>
            </a:r>
            <a:r>
              <a:rPr lang="en-US" sz="1600" dirty="0">
                <a:solidFill>
                  <a:srgbClr val="FFFFFF"/>
                </a:solidFill>
                <a:effectLst/>
                <a:latin typeface="Impact" panose="020B0806030902050204" pitchFamily="34" charset="0"/>
              </a:rPr>
              <a:t>What ‘DER’ stands for</a:t>
            </a:r>
            <a:endParaRPr lang="en-US" dirty="0">
              <a:solidFill>
                <a:srgbClr val="FFFFFF"/>
              </a:solidFill>
              <a:effectLst/>
              <a:latin typeface="Impact" panose="020B0806030902050204" pitchFamily="34" charset="0"/>
            </a:endParaRPr>
          </a:p>
        </p:txBody>
      </p:sp>
      <p:sp>
        <p:nvSpPr>
          <p:cNvPr id="16" name="Text Box 4"/>
          <p:cNvSpPr txBox="1">
            <a:spLocks noChangeArrowheads="1"/>
          </p:cNvSpPr>
          <p:nvPr/>
        </p:nvSpPr>
        <p:spPr bwMode="auto">
          <a:xfrm>
            <a:off x="4700954" y="2571176"/>
            <a:ext cx="2813050" cy="369332"/>
          </a:xfrm>
          <a:prstGeom prst="rect">
            <a:avLst/>
          </a:prstGeom>
          <a:solidFill>
            <a:schemeClr val="tx1">
              <a:lumMod val="85000"/>
              <a:lumOff val="15000"/>
            </a:schemeClr>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6.  State Animal of California</a:t>
            </a:r>
          </a:p>
        </p:txBody>
      </p:sp>
      <p:sp>
        <p:nvSpPr>
          <p:cNvPr id="17" name="Text Box 4"/>
          <p:cNvSpPr txBox="1">
            <a:spLocks noChangeArrowheads="1"/>
          </p:cNvSpPr>
          <p:nvPr/>
        </p:nvSpPr>
        <p:spPr bwMode="auto">
          <a:xfrm>
            <a:off x="4700954" y="3169920"/>
            <a:ext cx="2813050" cy="369332"/>
          </a:xfrm>
          <a:prstGeom prst="rect">
            <a:avLst/>
          </a:prstGeom>
          <a:solidFill>
            <a:schemeClr val="tx1">
              <a:lumMod val="85000"/>
              <a:lumOff val="15000"/>
            </a:schemeClr>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7.  What ‘MIS’ stands for</a:t>
            </a:r>
          </a:p>
        </p:txBody>
      </p:sp>
      <p:sp>
        <p:nvSpPr>
          <p:cNvPr id="18" name="Text Box 4"/>
          <p:cNvSpPr txBox="1">
            <a:spLocks noChangeArrowheads="1"/>
          </p:cNvSpPr>
          <p:nvPr/>
        </p:nvSpPr>
        <p:spPr bwMode="auto">
          <a:xfrm>
            <a:off x="4700954" y="3779520"/>
            <a:ext cx="2813050" cy="338554"/>
          </a:xfrm>
          <a:prstGeom prst="rect">
            <a:avLst/>
          </a:prstGeom>
          <a:solidFill>
            <a:schemeClr val="tx1">
              <a:lumMod val="85000"/>
              <a:lumOff val="15000"/>
            </a:schemeClr>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sz="1600" dirty="0">
                <a:solidFill>
                  <a:srgbClr val="FFFFFF"/>
                </a:solidFill>
                <a:effectLst/>
                <a:latin typeface="Impact" panose="020B0806030902050204" pitchFamily="34" charset="0"/>
              </a:rPr>
              <a:t>8. Most common drug (% of </a:t>
            </a:r>
            <a:r>
              <a:rPr lang="en-US" sz="1600" dirty="0" err="1">
                <a:solidFill>
                  <a:srgbClr val="FFFFFF"/>
                </a:solidFill>
                <a:effectLst/>
                <a:latin typeface="Impact" panose="020B0806030902050204" pitchFamily="34" charset="0"/>
              </a:rPr>
              <a:t>pos</a:t>
            </a:r>
            <a:r>
              <a:rPr lang="en-US" sz="1600" dirty="0">
                <a:solidFill>
                  <a:srgbClr val="FFFFFF"/>
                </a:solidFill>
                <a:effectLst/>
                <a:latin typeface="Impact" panose="020B0806030902050204" pitchFamily="34" charset="0"/>
              </a:rPr>
              <a:t>) </a:t>
            </a:r>
          </a:p>
        </p:txBody>
      </p:sp>
      <p:sp>
        <p:nvSpPr>
          <p:cNvPr id="19" name="Text Box 4"/>
          <p:cNvSpPr txBox="1">
            <a:spLocks noChangeArrowheads="1"/>
          </p:cNvSpPr>
          <p:nvPr/>
        </p:nvSpPr>
        <p:spPr bwMode="auto">
          <a:xfrm>
            <a:off x="4700954" y="4412203"/>
            <a:ext cx="2813050" cy="323165"/>
          </a:xfrm>
          <a:prstGeom prst="rect">
            <a:avLst/>
          </a:prstGeom>
          <a:solidFill>
            <a:schemeClr val="tx1">
              <a:lumMod val="85000"/>
              <a:lumOff val="15000"/>
            </a:schemeClr>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sz="1500" dirty="0">
                <a:solidFill>
                  <a:srgbClr val="FFFFFF"/>
                </a:solidFill>
                <a:effectLst/>
                <a:latin typeface="Impact" panose="020B0806030902050204" pitchFamily="34" charset="0"/>
              </a:rPr>
              <a:t>9. Location of 1</a:t>
            </a:r>
            <a:r>
              <a:rPr lang="en-US" sz="1500" baseline="30000" dirty="0">
                <a:solidFill>
                  <a:srgbClr val="FFFFFF"/>
                </a:solidFill>
                <a:effectLst/>
                <a:latin typeface="Impact" panose="020B0806030902050204" pitchFamily="34" charset="0"/>
              </a:rPr>
              <a:t>st</a:t>
            </a:r>
            <a:r>
              <a:rPr lang="en-US" sz="1500" dirty="0">
                <a:solidFill>
                  <a:srgbClr val="FFFFFF"/>
                </a:solidFill>
                <a:effectLst/>
                <a:latin typeface="Impact" panose="020B0806030902050204" pitchFamily="34" charset="0"/>
              </a:rPr>
              <a:t> FTA Conference </a:t>
            </a:r>
          </a:p>
        </p:txBody>
      </p:sp>
      <p:sp>
        <p:nvSpPr>
          <p:cNvPr id="20" name="TextBox 19"/>
          <p:cNvSpPr txBox="1"/>
          <p:nvPr/>
        </p:nvSpPr>
        <p:spPr>
          <a:xfrm>
            <a:off x="1066800" y="1600200"/>
            <a:ext cx="7086600" cy="704910"/>
          </a:xfrm>
          <a:prstGeom prst="rect">
            <a:avLst/>
          </a:prstGeom>
          <a:solidFill>
            <a:srgbClr val="FFFF66"/>
          </a:solidFill>
          <a:ln>
            <a:noFill/>
          </a:ln>
          <a:effectLst/>
          <a:scene3d>
            <a:camera prst="orthographicFront">
              <a:rot lat="0" lon="0" rev="0"/>
            </a:camera>
            <a:lightRig rig="glow" dir="t">
              <a:rot lat="0" lon="0" rev="14100000"/>
            </a:lightRig>
          </a:scene3d>
          <a:sp3d prstMaterial="softEdge">
            <a:bevelT w="127000" prst="artDeco"/>
          </a:sp3d>
        </p:spPr>
        <p:txBody>
          <a:bodyPr wrap="square" rtlCol="0" anchor="ctr" anchorCtr="0">
            <a:noAutofit/>
          </a:bodyPr>
          <a:lstStyle/>
          <a:p>
            <a:pPr algn="ctr"/>
            <a:r>
              <a:rPr lang="en-US" sz="2000" b="1" dirty="0">
                <a:solidFill>
                  <a:srgbClr val="000000"/>
                </a:solidFill>
                <a:effectLst/>
                <a:latin typeface="Tahoma"/>
              </a:rPr>
              <a:t>How many can you get right in 1 minute?</a:t>
            </a:r>
          </a:p>
        </p:txBody>
      </p:sp>
      <p:sp>
        <p:nvSpPr>
          <p:cNvPr id="21" name="TextBox 20"/>
          <p:cNvSpPr txBox="1">
            <a:spLocks noChangeArrowheads="1"/>
          </p:cNvSpPr>
          <p:nvPr/>
        </p:nvSpPr>
        <p:spPr bwMode="auto">
          <a:xfrm>
            <a:off x="967154" y="4998720"/>
            <a:ext cx="2813050" cy="369332"/>
          </a:xfrm>
          <a:prstGeom prst="rect">
            <a:avLst/>
          </a:prstGeom>
          <a:solidFill>
            <a:schemeClr val="tx1">
              <a:lumMod val="85000"/>
              <a:lumOff val="15000"/>
            </a:schemeClr>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AU" b="1" dirty="0">
                <a:solidFill>
                  <a:srgbClr val="FFFFFF"/>
                </a:solidFill>
                <a:effectLst/>
                <a:latin typeface="Tahoma"/>
              </a:rPr>
              <a:t>Question 5</a:t>
            </a:r>
          </a:p>
        </p:txBody>
      </p:sp>
      <p:sp>
        <p:nvSpPr>
          <p:cNvPr id="22" name="Text Box 4"/>
          <p:cNvSpPr txBox="1">
            <a:spLocks noChangeArrowheads="1"/>
          </p:cNvSpPr>
          <p:nvPr/>
        </p:nvSpPr>
        <p:spPr bwMode="auto">
          <a:xfrm>
            <a:off x="977656" y="5021803"/>
            <a:ext cx="2813050" cy="323165"/>
          </a:xfrm>
          <a:prstGeom prst="rect">
            <a:avLst/>
          </a:prstGeom>
          <a:solidFill>
            <a:schemeClr val="tx1">
              <a:lumMod val="85000"/>
              <a:lumOff val="15000"/>
            </a:schemeClr>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sz="1500" dirty="0">
                <a:solidFill>
                  <a:srgbClr val="FFFFFF"/>
                </a:solidFill>
                <a:effectLst/>
                <a:latin typeface="Impact" panose="020B0806030902050204" pitchFamily="34" charset="0"/>
              </a:rPr>
              <a:t>5.  Location of the Volpe Center</a:t>
            </a:r>
          </a:p>
        </p:txBody>
      </p:sp>
      <p:sp>
        <p:nvSpPr>
          <p:cNvPr id="23" name="TextBox 22"/>
          <p:cNvSpPr txBox="1">
            <a:spLocks noChangeArrowheads="1"/>
          </p:cNvSpPr>
          <p:nvPr/>
        </p:nvSpPr>
        <p:spPr bwMode="auto">
          <a:xfrm>
            <a:off x="4700954" y="4998720"/>
            <a:ext cx="2813050" cy="369332"/>
          </a:xfrm>
          <a:prstGeom prst="rect">
            <a:avLst/>
          </a:prstGeom>
          <a:solidFill>
            <a:schemeClr val="tx1">
              <a:lumMod val="85000"/>
              <a:lumOff val="15000"/>
            </a:schemeClr>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AU" b="1" dirty="0">
                <a:solidFill>
                  <a:srgbClr val="FFFFFF"/>
                </a:solidFill>
                <a:effectLst/>
                <a:latin typeface="Tahoma"/>
              </a:rPr>
              <a:t>Question 10</a:t>
            </a:r>
          </a:p>
        </p:txBody>
      </p:sp>
      <p:sp>
        <p:nvSpPr>
          <p:cNvPr id="24" name="Text Box 4"/>
          <p:cNvSpPr txBox="1">
            <a:spLocks noChangeArrowheads="1"/>
          </p:cNvSpPr>
          <p:nvPr/>
        </p:nvSpPr>
        <p:spPr bwMode="auto">
          <a:xfrm>
            <a:off x="4700954" y="4998720"/>
            <a:ext cx="2813050" cy="323165"/>
          </a:xfrm>
          <a:prstGeom prst="rect">
            <a:avLst/>
          </a:prstGeom>
          <a:solidFill>
            <a:schemeClr val="tx1">
              <a:lumMod val="85000"/>
              <a:lumOff val="15000"/>
            </a:schemeClr>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sz="1500" dirty="0">
                <a:solidFill>
                  <a:srgbClr val="FFFFFF"/>
                </a:solidFill>
                <a:effectLst/>
                <a:latin typeface="Impact" panose="020B0806030902050204" pitchFamily="34" charset="0"/>
              </a:rPr>
              <a:t>10. One of your game show hosts</a:t>
            </a:r>
          </a:p>
        </p:txBody>
      </p:sp>
      <p:sp>
        <p:nvSpPr>
          <p:cNvPr id="25" name="Text Box 71"/>
          <p:cNvSpPr txBox="1">
            <a:spLocks noChangeArrowheads="1"/>
          </p:cNvSpPr>
          <p:nvPr/>
        </p:nvSpPr>
        <p:spPr bwMode="auto">
          <a:xfrm>
            <a:off x="2895600" y="388203"/>
            <a:ext cx="3276600" cy="830997"/>
          </a:xfrm>
          <a:prstGeom prst="rect">
            <a:avLst/>
          </a:prstGeom>
          <a:solidFill>
            <a:srgbClr val="0070C0"/>
          </a:solidFill>
          <a:ln>
            <a:noFill/>
          </a:ln>
          <a:effectLst/>
          <a:scene3d>
            <a:camera prst="orthographicFront">
              <a:rot lat="0" lon="0" rev="0"/>
            </a:camera>
            <a:lightRig rig="glow" dir="t">
              <a:rot lat="0" lon="0" rev="14100000"/>
            </a:lightRig>
          </a:scene3d>
          <a:sp3d prstMaterial="softEdge">
            <a:bevelT w="127000" prst="artDeco"/>
          </a:sp3d>
          <a:extLst/>
        </p:spPr>
        <p:style>
          <a:lnRef idx="3">
            <a:schemeClr val="lt1"/>
          </a:lnRef>
          <a:fillRef idx="1">
            <a:schemeClr val="accent1"/>
          </a:fillRef>
          <a:effectRef idx="1">
            <a:schemeClr val="accent1"/>
          </a:effectRef>
          <a:fontRef idx="minor">
            <a:schemeClr val="lt1"/>
          </a:fontRef>
        </p:style>
        <p:txBody>
          <a:bodyPr wrap="square">
            <a:spAutoFit/>
          </a:bodyPr>
          <a:lstStyle/>
          <a:p>
            <a:pPr algn="ctr">
              <a:spcBef>
                <a:spcPct val="50000"/>
              </a:spcBef>
            </a:pPr>
            <a:r>
              <a:rPr lang="en-US" altLang="en-US" sz="4800" i="1" dirty="0">
                <a:solidFill>
                  <a:srgbClr val="FFFF66"/>
                </a:solidFill>
                <a:effectLst>
                  <a:outerShdw blurRad="38100" dist="38100" dir="2700000" algn="tl">
                    <a:srgbClr val="000000"/>
                  </a:outerShdw>
                </a:effectLst>
                <a:latin typeface="Impact" panose="020B0806030902050204" pitchFamily="34" charset="0"/>
              </a:rPr>
              <a:t>Fast Money</a:t>
            </a:r>
          </a:p>
        </p:txBody>
      </p:sp>
      <p:sp>
        <p:nvSpPr>
          <p:cNvPr id="43" name="TextBox 42">
            <a:hlinkClick r:id="" action="ppaction://noaction">
              <a:snd r:embed="rId4" name="Ping.wav"/>
            </a:hlinkClick>
          </p:cNvPr>
          <p:cNvSpPr txBox="1">
            <a:spLocks noChangeArrowheads="1"/>
          </p:cNvSpPr>
          <p:nvPr/>
        </p:nvSpPr>
        <p:spPr bwMode="auto">
          <a:xfrm>
            <a:off x="3801208" y="2571176"/>
            <a:ext cx="304800" cy="369332"/>
          </a:xfrm>
          <a:prstGeom prst="rect">
            <a:avLst/>
          </a:prstGeom>
          <a:solidFill>
            <a:srgbClr val="273C1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44" name="Text Box 4"/>
          <p:cNvSpPr txBox="1">
            <a:spLocks noChangeArrowheads="1"/>
          </p:cNvSpPr>
          <p:nvPr/>
        </p:nvSpPr>
        <p:spPr bwMode="auto">
          <a:xfrm>
            <a:off x="3801208" y="2571176"/>
            <a:ext cx="304800" cy="369332"/>
          </a:xfrm>
          <a:prstGeom prst="rect">
            <a:avLst/>
          </a:prstGeom>
          <a:solidFill>
            <a:srgbClr val="6EA92D"/>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45" name="TextBox 44">
            <a:hlinkClick r:id="" action="ppaction://noaction">
              <a:snd r:embed="rId5" name="Buzzer.wav"/>
            </a:hlinkClick>
          </p:cNvPr>
          <p:cNvSpPr txBox="1">
            <a:spLocks noChangeArrowheads="1"/>
          </p:cNvSpPr>
          <p:nvPr/>
        </p:nvSpPr>
        <p:spPr bwMode="auto">
          <a:xfrm>
            <a:off x="4106008" y="2571176"/>
            <a:ext cx="304800" cy="369332"/>
          </a:xfrm>
          <a:prstGeom prst="rect">
            <a:avLst/>
          </a:prstGeom>
          <a:solidFill>
            <a:srgbClr val="42000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46" name="Text Box 4"/>
          <p:cNvSpPr txBox="1">
            <a:spLocks noChangeArrowheads="1"/>
          </p:cNvSpPr>
          <p:nvPr/>
        </p:nvSpPr>
        <p:spPr bwMode="auto">
          <a:xfrm>
            <a:off x="4106008" y="2571176"/>
            <a:ext cx="304800" cy="369332"/>
          </a:xfrm>
          <a:prstGeom prst="rect">
            <a:avLst/>
          </a:prstGeom>
          <a:solidFill>
            <a:srgbClr val="FF0000"/>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76" name="Text Box 71"/>
          <p:cNvSpPr txBox="1">
            <a:spLocks noChangeArrowheads="1"/>
          </p:cNvSpPr>
          <p:nvPr/>
        </p:nvSpPr>
        <p:spPr bwMode="auto">
          <a:xfrm>
            <a:off x="1066800" y="542091"/>
            <a:ext cx="1524000" cy="523220"/>
          </a:xfrm>
          <a:prstGeom prst="rect">
            <a:avLst/>
          </a:prstGeom>
          <a:ln/>
          <a:extLst/>
        </p:spPr>
        <p:style>
          <a:lnRef idx="0">
            <a:schemeClr val="accent4"/>
          </a:lnRef>
          <a:fillRef idx="3">
            <a:schemeClr val="accent4"/>
          </a:fillRef>
          <a:effectRef idx="3">
            <a:schemeClr val="accent4"/>
          </a:effectRef>
          <a:fontRef idx="minor">
            <a:schemeClr val="lt1"/>
          </a:fontRef>
        </p:style>
        <p:txBody>
          <a:bodyPr wrap="square">
            <a:spAutoFit/>
          </a:bodyPr>
          <a:lstStyle/>
          <a:p>
            <a:pPr>
              <a:spcBef>
                <a:spcPct val="50000"/>
              </a:spcBef>
            </a:pPr>
            <a:r>
              <a:rPr lang="en-US" altLang="en-US" sz="2800" i="1" dirty="0">
                <a:solidFill>
                  <a:srgbClr val="FFFFFF"/>
                </a:solidFill>
                <a:effectLst/>
                <a:latin typeface="Impact" panose="020B0806030902050204" pitchFamily="34" charset="0"/>
              </a:rPr>
              <a:t>Player  1  </a:t>
            </a:r>
          </a:p>
        </p:txBody>
      </p:sp>
      <p:sp>
        <p:nvSpPr>
          <p:cNvPr id="77" name="TextBox 76">
            <a:hlinkClick r:id="" action="ppaction://noaction">
              <a:snd r:embed="rId4" name="Ping.wav"/>
            </a:hlinkClick>
          </p:cNvPr>
          <p:cNvSpPr txBox="1">
            <a:spLocks noChangeArrowheads="1"/>
          </p:cNvSpPr>
          <p:nvPr/>
        </p:nvSpPr>
        <p:spPr bwMode="auto">
          <a:xfrm>
            <a:off x="3801208" y="3169920"/>
            <a:ext cx="304800" cy="369332"/>
          </a:xfrm>
          <a:prstGeom prst="rect">
            <a:avLst/>
          </a:prstGeom>
          <a:solidFill>
            <a:srgbClr val="273C1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78" name="Text Box 4"/>
          <p:cNvSpPr txBox="1">
            <a:spLocks noChangeArrowheads="1"/>
          </p:cNvSpPr>
          <p:nvPr/>
        </p:nvSpPr>
        <p:spPr bwMode="auto">
          <a:xfrm>
            <a:off x="3801208" y="3169920"/>
            <a:ext cx="304800" cy="369332"/>
          </a:xfrm>
          <a:prstGeom prst="rect">
            <a:avLst/>
          </a:prstGeom>
          <a:solidFill>
            <a:srgbClr val="6EA92D"/>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79" name="TextBox 78">
            <a:hlinkClick r:id="" action="ppaction://noaction">
              <a:snd r:embed="rId5" name="Buzzer.wav"/>
            </a:hlinkClick>
          </p:cNvPr>
          <p:cNvSpPr txBox="1">
            <a:spLocks noChangeArrowheads="1"/>
          </p:cNvSpPr>
          <p:nvPr/>
        </p:nvSpPr>
        <p:spPr bwMode="auto">
          <a:xfrm>
            <a:off x="4106008" y="3169920"/>
            <a:ext cx="304800" cy="369332"/>
          </a:xfrm>
          <a:prstGeom prst="rect">
            <a:avLst/>
          </a:prstGeom>
          <a:solidFill>
            <a:srgbClr val="42000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80" name="Text Box 4"/>
          <p:cNvSpPr txBox="1">
            <a:spLocks noChangeArrowheads="1"/>
          </p:cNvSpPr>
          <p:nvPr/>
        </p:nvSpPr>
        <p:spPr bwMode="auto">
          <a:xfrm>
            <a:off x="4106008" y="3169920"/>
            <a:ext cx="304800" cy="369332"/>
          </a:xfrm>
          <a:prstGeom prst="rect">
            <a:avLst/>
          </a:prstGeom>
          <a:solidFill>
            <a:srgbClr val="FF0000"/>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81" name="TextBox 80">
            <a:hlinkClick r:id="" action="ppaction://noaction">
              <a:snd r:embed="rId4" name="Ping.wav"/>
            </a:hlinkClick>
          </p:cNvPr>
          <p:cNvSpPr txBox="1">
            <a:spLocks noChangeArrowheads="1"/>
          </p:cNvSpPr>
          <p:nvPr/>
        </p:nvSpPr>
        <p:spPr bwMode="auto">
          <a:xfrm>
            <a:off x="3801208" y="3779520"/>
            <a:ext cx="304800" cy="369332"/>
          </a:xfrm>
          <a:prstGeom prst="rect">
            <a:avLst/>
          </a:prstGeom>
          <a:solidFill>
            <a:srgbClr val="273C1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82" name="Text Box 4"/>
          <p:cNvSpPr txBox="1">
            <a:spLocks noChangeArrowheads="1"/>
          </p:cNvSpPr>
          <p:nvPr/>
        </p:nvSpPr>
        <p:spPr bwMode="auto">
          <a:xfrm>
            <a:off x="3801208" y="3779520"/>
            <a:ext cx="304800" cy="369332"/>
          </a:xfrm>
          <a:prstGeom prst="rect">
            <a:avLst/>
          </a:prstGeom>
          <a:solidFill>
            <a:srgbClr val="6EA92D"/>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83" name="TextBox 82">
            <a:hlinkClick r:id="" action="ppaction://noaction">
              <a:snd r:embed="rId5" name="Buzzer.wav"/>
            </a:hlinkClick>
          </p:cNvPr>
          <p:cNvSpPr txBox="1">
            <a:spLocks noChangeArrowheads="1"/>
          </p:cNvSpPr>
          <p:nvPr/>
        </p:nvSpPr>
        <p:spPr bwMode="auto">
          <a:xfrm>
            <a:off x="4106008" y="3779520"/>
            <a:ext cx="304800" cy="369332"/>
          </a:xfrm>
          <a:prstGeom prst="rect">
            <a:avLst/>
          </a:prstGeom>
          <a:solidFill>
            <a:srgbClr val="42000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84" name="Text Box 4"/>
          <p:cNvSpPr txBox="1">
            <a:spLocks noChangeArrowheads="1"/>
          </p:cNvSpPr>
          <p:nvPr/>
        </p:nvSpPr>
        <p:spPr bwMode="auto">
          <a:xfrm>
            <a:off x="4106008" y="3779520"/>
            <a:ext cx="304800" cy="369332"/>
          </a:xfrm>
          <a:prstGeom prst="rect">
            <a:avLst/>
          </a:prstGeom>
          <a:solidFill>
            <a:srgbClr val="FF0000"/>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85" name="TextBox 84">
            <a:hlinkClick r:id="" action="ppaction://noaction">
              <a:snd r:embed="rId4" name="Ping.wav"/>
            </a:hlinkClick>
          </p:cNvPr>
          <p:cNvSpPr txBox="1">
            <a:spLocks noChangeArrowheads="1"/>
          </p:cNvSpPr>
          <p:nvPr/>
        </p:nvSpPr>
        <p:spPr bwMode="auto">
          <a:xfrm>
            <a:off x="3801208" y="4389120"/>
            <a:ext cx="304800" cy="369332"/>
          </a:xfrm>
          <a:prstGeom prst="rect">
            <a:avLst/>
          </a:prstGeom>
          <a:solidFill>
            <a:srgbClr val="273C1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86" name="Text Box 4"/>
          <p:cNvSpPr txBox="1">
            <a:spLocks noChangeArrowheads="1"/>
          </p:cNvSpPr>
          <p:nvPr/>
        </p:nvSpPr>
        <p:spPr bwMode="auto">
          <a:xfrm>
            <a:off x="3801208" y="4389120"/>
            <a:ext cx="304800" cy="369332"/>
          </a:xfrm>
          <a:prstGeom prst="rect">
            <a:avLst/>
          </a:prstGeom>
          <a:solidFill>
            <a:srgbClr val="6EA92D"/>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87" name="TextBox 86">
            <a:hlinkClick r:id="" action="ppaction://noaction">
              <a:snd r:embed="rId5" name="Buzzer.wav"/>
            </a:hlinkClick>
          </p:cNvPr>
          <p:cNvSpPr txBox="1">
            <a:spLocks noChangeArrowheads="1"/>
          </p:cNvSpPr>
          <p:nvPr/>
        </p:nvSpPr>
        <p:spPr bwMode="auto">
          <a:xfrm>
            <a:off x="4106008" y="4389120"/>
            <a:ext cx="304800" cy="369332"/>
          </a:xfrm>
          <a:prstGeom prst="rect">
            <a:avLst/>
          </a:prstGeom>
          <a:solidFill>
            <a:srgbClr val="42000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88" name="Text Box 4"/>
          <p:cNvSpPr txBox="1">
            <a:spLocks noChangeArrowheads="1"/>
          </p:cNvSpPr>
          <p:nvPr/>
        </p:nvSpPr>
        <p:spPr bwMode="auto">
          <a:xfrm>
            <a:off x="4106008" y="4389120"/>
            <a:ext cx="304800" cy="369332"/>
          </a:xfrm>
          <a:prstGeom prst="rect">
            <a:avLst/>
          </a:prstGeom>
          <a:solidFill>
            <a:srgbClr val="FF0000"/>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89" name="TextBox 88">
            <a:hlinkClick r:id="" action="ppaction://noaction">
              <a:snd r:embed="rId4" name="Ping.wav"/>
            </a:hlinkClick>
          </p:cNvPr>
          <p:cNvSpPr txBox="1">
            <a:spLocks noChangeArrowheads="1"/>
          </p:cNvSpPr>
          <p:nvPr/>
        </p:nvSpPr>
        <p:spPr bwMode="auto">
          <a:xfrm>
            <a:off x="3801208" y="4998720"/>
            <a:ext cx="304800" cy="369332"/>
          </a:xfrm>
          <a:prstGeom prst="rect">
            <a:avLst/>
          </a:prstGeom>
          <a:solidFill>
            <a:srgbClr val="273C1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90" name="Text Box 4"/>
          <p:cNvSpPr txBox="1">
            <a:spLocks noChangeArrowheads="1"/>
          </p:cNvSpPr>
          <p:nvPr/>
        </p:nvSpPr>
        <p:spPr bwMode="auto">
          <a:xfrm>
            <a:off x="3801208" y="4998720"/>
            <a:ext cx="304800" cy="369332"/>
          </a:xfrm>
          <a:prstGeom prst="rect">
            <a:avLst/>
          </a:prstGeom>
          <a:solidFill>
            <a:srgbClr val="6EA92D"/>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91" name="TextBox 90">
            <a:hlinkClick r:id="" action="ppaction://noaction">
              <a:snd r:embed="rId5" name="Buzzer.wav"/>
            </a:hlinkClick>
          </p:cNvPr>
          <p:cNvSpPr txBox="1">
            <a:spLocks noChangeArrowheads="1"/>
          </p:cNvSpPr>
          <p:nvPr/>
        </p:nvSpPr>
        <p:spPr bwMode="auto">
          <a:xfrm>
            <a:off x="4106008" y="4998720"/>
            <a:ext cx="304800" cy="369332"/>
          </a:xfrm>
          <a:prstGeom prst="rect">
            <a:avLst/>
          </a:prstGeom>
          <a:solidFill>
            <a:srgbClr val="42000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92" name="Text Box 4"/>
          <p:cNvSpPr txBox="1">
            <a:spLocks noChangeArrowheads="1"/>
          </p:cNvSpPr>
          <p:nvPr/>
        </p:nvSpPr>
        <p:spPr bwMode="auto">
          <a:xfrm>
            <a:off x="4106008" y="4998720"/>
            <a:ext cx="304800" cy="369332"/>
          </a:xfrm>
          <a:prstGeom prst="rect">
            <a:avLst/>
          </a:prstGeom>
          <a:solidFill>
            <a:srgbClr val="FF0000"/>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93" name="TextBox 92">
            <a:hlinkClick r:id="" action="ppaction://noaction">
              <a:snd r:embed="rId4" name="Ping.wav"/>
            </a:hlinkClick>
          </p:cNvPr>
          <p:cNvSpPr txBox="1">
            <a:spLocks noChangeArrowheads="1"/>
          </p:cNvSpPr>
          <p:nvPr/>
        </p:nvSpPr>
        <p:spPr bwMode="auto">
          <a:xfrm>
            <a:off x="7543800" y="2571176"/>
            <a:ext cx="304800" cy="369332"/>
          </a:xfrm>
          <a:prstGeom prst="rect">
            <a:avLst/>
          </a:prstGeom>
          <a:solidFill>
            <a:srgbClr val="273C1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94" name="Text Box 4"/>
          <p:cNvSpPr txBox="1">
            <a:spLocks noChangeArrowheads="1"/>
          </p:cNvSpPr>
          <p:nvPr/>
        </p:nvSpPr>
        <p:spPr bwMode="auto">
          <a:xfrm>
            <a:off x="7543800" y="2571176"/>
            <a:ext cx="304800" cy="369332"/>
          </a:xfrm>
          <a:prstGeom prst="rect">
            <a:avLst/>
          </a:prstGeom>
          <a:solidFill>
            <a:srgbClr val="6EA92D"/>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95" name="TextBox 94">
            <a:hlinkClick r:id="" action="ppaction://noaction">
              <a:snd r:embed="rId5" name="Buzzer.wav"/>
            </a:hlinkClick>
          </p:cNvPr>
          <p:cNvSpPr txBox="1">
            <a:spLocks noChangeArrowheads="1"/>
          </p:cNvSpPr>
          <p:nvPr/>
        </p:nvSpPr>
        <p:spPr bwMode="auto">
          <a:xfrm>
            <a:off x="7848600" y="2571176"/>
            <a:ext cx="304800" cy="369332"/>
          </a:xfrm>
          <a:prstGeom prst="rect">
            <a:avLst/>
          </a:prstGeom>
          <a:solidFill>
            <a:srgbClr val="42000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96" name="Text Box 4"/>
          <p:cNvSpPr txBox="1">
            <a:spLocks noChangeArrowheads="1"/>
          </p:cNvSpPr>
          <p:nvPr/>
        </p:nvSpPr>
        <p:spPr bwMode="auto">
          <a:xfrm>
            <a:off x="7848600" y="2571176"/>
            <a:ext cx="304800" cy="369332"/>
          </a:xfrm>
          <a:prstGeom prst="rect">
            <a:avLst/>
          </a:prstGeom>
          <a:solidFill>
            <a:srgbClr val="FF0000"/>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97" name="TextBox 96">
            <a:hlinkClick r:id="" action="ppaction://noaction">
              <a:snd r:embed="rId4" name="Ping.wav"/>
            </a:hlinkClick>
          </p:cNvPr>
          <p:cNvSpPr txBox="1">
            <a:spLocks noChangeArrowheads="1"/>
          </p:cNvSpPr>
          <p:nvPr/>
        </p:nvSpPr>
        <p:spPr bwMode="auto">
          <a:xfrm>
            <a:off x="7543800" y="3169920"/>
            <a:ext cx="304800" cy="369332"/>
          </a:xfrm>
          <a:prstGeom prst="rect">
            <a:avLst/>
          </a:prstGeom>
          <a:solidFill>
            <a:srgbClr val="273C1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98" name="Text Box 4"/>
          <p:cNvSpPr txBox="1">
            <a:spLocks noChangeArrowheads="1"/>
          </p:cNvSpPr>
          <p:nvPr/>
        </p:nvSpPr>
        <p:spPr bwMode="auto">
          <a:xfrm>
            <a:off x="7543800" y="3169920"/>
            <a:ext cx="304800" cy="369332"/>
          </a:xfrm>
          <a:prstGeom prst="rect">
            <a:avLst/>
          </a:prstGeom>
          <a:solidFill>
            <a:srgbClr val="6EA92D"/>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99" name="TextBox 98">
            <a:hlinkClick r:id="" action="ppaction://noaction">
              <a:snd r:embed="rId5" name="Buzzer.wav"/>
            </a:hlinkClick>
          </p:cNvPr>
          <p:cNvSpPr txBox="1">
            <a:spLocks noChangeArrowheads="1"/>
          </p:cNvSpPr>
          <p:nvPr/>
        </p:nvSpPr>
        <p:spPr bwMode="auto">
          <a:xfrm>
            <a:off x="7848600" y="3169920"/>
            <a:ext cx="304800" cy="369332"/>
          </a:xfrm>
          <a:prstGeom prst="rect">
            <a:avLst/>
          </a:prstGeom>
          <a:solidFill>
            <a:srgbClr val="42000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100" name="Text Box 4"/>
          <p:cNvSpPr txBox="1">
            <a:spLocks noChangeArrowheads="1"/>
          </p:cNvSpPr>
          <p:nvPr/>
        </p:nvSpPr>
        <p:spPr bwMode="auto">
          <a:xfrm>
            <a:off x="7848600" y="3169920"/>
            <a:ext cx="304800" cy="369332"/>
          </a:xfrm>
          <a:prstGeom prst="rect">
            <a:avLst/>
          </a:prstGeom>
          <a:solidFill>
            <a:srgbClr val="FF0000"/>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101" name="TextBox 100">
            <a:hlinkClick r:id="" action="ppaction://noaction">
              <a:snd r:embed="rId4" name="Ping.wav"/>
            </a:hlinkClick>
          </p:cNvPr>
          <p:cNvSpPr txBox="1">
            <a:spLocks noChangeArrowheads="1"/>
          </p:cNvSpPr>
          <p:nvPr/>
        </p:nvSpPr>
        <p:spPr bwMode="auto">
          <a:xfrm>
            <a:off x="7543800" y="3779520"/>
            <a:ext cx="304800" cy="369332"/>
          </a:xfrm>
          <a:prstGeom prst="rect">
            <a:avLst/>
          </a:prstGeom>
          <a:solidFill>
            <a:srgbClr val="273C1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102" name="Text Box 4"/>
          <p:cNvSpPr txBox="1">
            <a:spLocks noChangeArrowheads="1"/>
          </p:cNvSpPr>
          <p:nvPr/>
        </p:nvSpPr>
        <p:spPr bwMode="auto">
          <a:xfrm>
            <a:off x="7543800" y="3779520"/>
            <a:ext cx="304800" cy="369332"/>
          </a:xfrm>
          <a:prstGeom prst="rect">
            <a:avLst/>
          </a:prstGeom>
          <a:solidFill>
            <a:srgbClr val="6EA92D"/>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103" name="TextBox 102">
            <a:hlinkClick r:id="" action="ppaction://noaction">
              <a:snd r:embed="rId5" name="Buzzer.wav"/>
            </a:hlinkClick>
          </p:cNvPr>
          <p:cNvSpPr txBox="1">
            <a:spLocks noChangeArrowheads="1"/>
          </p:cNvSpPr>
          <p:nvPr/>
        </p:nvSpPr>
        <p:spPr bwMode="auto">
          <a:xfrm>
            <a:off x="7848600" y="3779520"/>
            <a:ext cx="304800" cy="369332"/>
          </a:xfrm>
          <a:prstGeom prst="rect">
            <a:avLst/>
          </a:prstGeom>
          <a:solidFill>
            <a:srgbClr val="42000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104" name="Text Box 4"/>
          <p:cNvSpPr txBox="1">
            <a:spLocks noChangeArrowheads="1"/>
          </p:cNvSpPr>
          <p:nvPr/>
        </p:nvSpPr>
        <p:spPr bwMode="auto">
          <a:xfrm>
            <a:off x="7848600" y="3779520"/>
            <a:ext cx="304800" cy="369332"/>
          </a:xfrm>
          <a:prstGeom prst="rect">
            <a:avLst/>
          </a:prstGeom>
          <a:solidFill>
            <a:srgbClr val="FF0000"/>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105" name="TextBox 104">
            <a:hlinkClick r:id="" action="ppaction://noaction">
              <a:snd r:embed="rId4" name="Ping.wav"/>
            </a:hlinkClick>
          </p:cNvPr>
          <p:cNvSpPr txBox="1">
            <a:spLocks noChangeArrowheads="1"/>
          </p:cNvSpPr>
          <p:nvPr/>
        </p:nvSpPr>
        <p:spPr bwMode="auto">
          <a:xfrm>
            <a:off x="7543800" y="4389120"/>
            <a:ext cx="304800" cy="369332"/>
          </a:xfrm>
          <a:prstGeom prst="rect">
            <a:avLst/>
          </a:prstGeom>
          <a:solidFill>
            <a:srgbClr val="273C1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106" name="Text Box 4"/>
          <p:cNvSpPr txBox="1">
            <a:spLocks noChangeArrowheads="1"/>
          </p:cNvSpPr>
          <p:nvPr/>
        </p:nvSpPr>
        <p:spPr bwMode="auto">
          <a:xfrm>
            <a:off x="7543800" y="4389120"/>
            <a:ext cx="304800" cy="369332"/>
          </a:xfrm>
          <a:prstGeom prst="rect">
            <a:avLst/>
          </a:prstGeom>
          <a:solidFill>
            <a:srgbClr val="6EA92D"/>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107" name="TextBox 106">
            <a:hlinkClick r:id="" action="ppaction://noaction">
              <a:snd r:embed="rId5" name="Buzzer.wav"/>
            </a:hlinkClick>
          </p:cNvPr>
          <p:cNvSpPr txBox="1">
            <a:spLocks noChangeArrowheads="1"/>
          </p:cNvSpPr>
          <p:nvPr/>
        </p:nvSpPr>
        <p:spPr bwMode="auto">
          <a:xfrm>
            <a:off x="7848600" y="4389120"/>
            <a:ext cx="304800" cy="369332"/>
          </a:xfrm>
          <a:prstGeom prst="rect">
            <a:avLst/>
          </a:prstGeom>
          <a:solidFill>
            <a:srgbClr val="42000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108" name="Text Box 4"/>
          <p:cNvSpPr txBox="1">
            <a:spLocks noChangeArrowheads="1"/>
          </p:cNvSpPr>
          <p:nvPr/>
        </p:nvSpPr>
        <p:spPr bwMode="auto">
          <a:xfrm>
            <a:off x="7848600" y="4389120"/>
            <a:ext cx="304800" cy="369332"/>
          </a:xfrm>
          <a:prstGeom prst="rect">
            <a:avLst/>
          </a:prstGeom>
          <a:solidFill>
            <a:srgbClr val="FF0000"/>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109" name="TextBox 108">
            <a:hlinkClick r:id="" action="ppaction://noaction">
              <a:snd r:embed="rId4" name="Ping.wav"/>
            </a:hlinkClick>
          </p:cNvPr>
          <p:cNvSpPr txBox="1">
            <a:spLocks noChangeArrowheads="1"/>
          </p:cNvSpPr>
          <p:nvPr/>
        </p:nvSpPr>
        <p:spPr bwMode="auto">
          <a:xfrm>
            <a:off x="7543800" y="4998720"/>
            <a:ext cx="304800" cy="369332"/>
          </a:xfrm>
          <a:prstGeom prst="rect">
            <a:avLst/>
          </a:prstGeom>
          <a:solidFill>
            <a:srgbClr val="273C1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110" name="Text Box 4"/>
          <p:cNvSpPr txBox="1">
            <a:spLocks noChangeArrowheads="1"/>
          </p:cNvSpPr>
          <p:nvPr/>
        </p:nvSpPr>
        <p:spPr bwMode="auto">
          <a:xfrm>
            <a:off x="7543800" y="4998720"/>
            <a:ext cx="304800" cy="369332"/>
          </a:xfrm>
          <a:prstGeom prst="rect">
            <a:avLst/>
          </a:prstGeom>
          <a:solidFill>
            <a:srgbClr val="6EA92D"/>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111" name="TextBox 110">
            <a:hlinkClick r:id="" action="ppaction://noaction">
              <a:snd r:embed="rId5" name="Buzzer.wav"/>
            </a:hlinkClick>
          </p:cNvPr>
          <p:cNvSpPr txBox="1">
            <a:spLocks noChangeArrowheads="1"/>
          </p:cNvSpPr>
          <p:nvPr/>
        </p:nvSpPr>
        <p:spPr bwMode="auto">
          <a:xfrm>
            <a:off x="7848600" y="4998720"/>
            <a:ext cx="304800" cy="369332"/>
          </a:xfrm>
          <a:prstGeom prst="rect">
            <a:avLst/>
          </a:prstGeom>
          <a:solidFill>
            <a:srgbClr val="42000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112" name="Text Box 4"/>
          <p:cNvSpPr txBox="1">
            <a:spLocks noChangeArrowheads="1"/>
          </p:cNvSpPr>
          <p:nvPr/>
        </p:nvSpPr>
        <p:spPr bwMode="auto">
          <a:xfrm>
            <a:off x="7848600" y="4998720"/>
            <a:ext cx="304800" cy="369332"/>
          </a:xfrm>
          <a:prstGeom prst="rect">
            <a:avLst/>
          </a:prstGeom>
          <a:solidFill>
            <a:srgbClr val="FF0000"/>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grpSp>
        <p:nvGrpSpPr>
          <p:cNvPr id="113" name="Group 65"/>
          <p:cNvGrpSpPr>
            <a:grpSpLocks/>
          </p:cNvGrpSpPr>
          <p:nvPr/>
        </p:nvGrpSpPr>
        <p:grpSpPr bwMode="auto">
          <a:xfrm>
            <a:off x="6394450" y="6324600"/>
            <a:ext cx="2139950" cy="533400"/>
            <a:chOff x="4028" y="3984"/>
            <a:chExt cx="1348" cy="336"/>
          </a:xfrm>
        </p:grpSpPr>
        <p:sp>
          <p:nvSpPr>
            <p:cNvPr id="114" name="AutoShape 66">
              <a:hlinkClick r:id="" action="ppaction://noaction" highlightClick="1">
                <a:snd r:embed="rId6" name="cheering1.wav"/>
              </a:hlinkClick>
            </p:cNvPr>
            <p:cNvSpPr>
              <a:spLocks noChangeArrowheads="1"/>
            </p:cNvSpPr>
            <p:nvPr/>
          </p:nvSpPr>
          <p:spPr bwMode="auto">
            <a:xfrm>
              <a:off x="4536" y="3984"/>
              <a:ext cx="230" cy="230"/>
            </a:xfrm>
            <a:prstGeom prst="actionButtonSound">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0000"/>
                </a:solidFill>
              </a:endParaRPr>
            </a:p>
          </p:txBody>
        </p:sp>
        <p:sp>
          <p:nvSpPr>
            <p:cNvPr id="115" name="AutoShape 67">
              <a:hlinkClick r:id="" action="ppaction://noaction" highlightClick="1">
                <a:snd r:embed="rId7" name="tpirhorns.wav"/>
              </a:hlinkClick>
            </p:cNvPr>
            <p:cNvSpPr>
              <a:spLocks noChangeArrowheads="1"/>
            </p:cNvSpPr>
            <p:nvPr/>
          </p:nvSpPr>
          <p:spPr bwMode="auto">
            <a:xfrm>
              <a:off x="4269" y="3984"/>
              <a:ext cx="230" cy="230"/>
            </a:xfrm>
            <a:prstGeom prst="actionButtonSound">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0000"/>
                </a:solidFill>
              </a:endParaRPr>
            </a:p>
          </p:txBody>
        </p:sp>
        <p:sp>
          <p:nvSpPr>
            <p:cNvPr id="116" name="AutoShape 68">
              <a:hlinkClick r:id="" action="ppaction://noaction" highlightClick="1" endSnd="1"/>
            </p:cNvPr>
            <p:cNvSpPr>
              <a:spLocks noChangeArrowheads="1"/>
            </p:cNvSpPr>
            <p:nvPr/>
          </p:nvSpPr>
          <p:spPr bwMode="auto">
            <a:xfrm>
              <a:off x="5050" y="3984"/>
              <a:ext cx="230" cy="230"/>
            </a:xfrm>
            <a:prstGeom prst="actionButtonSound">
              <a:avLst/>
            </a:prstGeom>
            <a:solidFill>
              <a:srgbClr val="F6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0000"/>
                </a:solidFill>
              </a:endParaRPr>
            </a:p>
          </p:txBody>
        </p:sp>
        <p:sp>
          <p:nvSpPr>
            <p:cNvPr id="117" name="Text Box 69"/>
            <p:cNvSpPr txBox="1">
              <a:spLocks noChangeArrowheads="1"/>
            </p:cNvSpPr>
            <p:nvPr/>
          </p:nvSpPr>
          <p:spPr bwMode="auto">
            <a:xfrm>
              <a:off x="4508"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solidFill>
                    <a:srgbClr val="000000"/>
                  </a:solidFill>
                  <a:effectLst>
                    <a:outerShdw blurRad="38100" dist="38100" dir="2700000" algn="tl">
                      <a:srgbClr val="FFFFFF"/>
                    </a:outerShdw>
                  </a:effectLst>
                </a:rPr>
                <a:t>Cheer</a:t>
              </a:r>
            </a:p>
          </p:txBody>
        </p:sp>
        <p:sp>
          <p:nvSpPr>
            <p:cNvPr id="118" name="Text Box 70"/>
            <p:cNvSpPr txBox="1">
              <a:spLocks noChangeArrowheads="1"/>
            </p:cNvSpPr>
            <p:nvPr/>
          </p:nvSpPr>
          <p:spPr bwMode="auto">
            <a:xfrm>
              <a:off x="5007" y="4185"/>
              <a:ext cx="369"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solidFill>
                    <a:srgbClr val="000000"/>
                  </a:solidFill>
                  <a:effectLst>
                    <a:outerShdw blurRad="38100" dist="38100" dir="2700000" algn="tl">
                      <a:srgbClr val="FFFFFF"/>
                    </a:outerShdw>
                  </a:effectLst>
                </a:rPr>
                <a:t>Silence</a:t>
              </a:r>
            </a:p>
          </p:txBody>
        </p:sp>
        <p:sp>
          <p:nvSpPr>
            <p:cNvPr id="119" name="Text Box 71"/>
            <p:cNvSpPr txBox="1">
              <a:spLocks noChangeArrowheads="1"/>
            </p:cNvSpPr>
            <p:nvPr/>
          </p:nvSpPr>
          <p:spPr bwMode="auto">
            <a:xfrm>
              <a:off x="4253"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solidFill>
                    <a:srgbClr val="000000"/>
                  </a:solidFill>
                  <a:effectLst>
                    <a:outerShdw blurRad="38100" dist="38100" dir="2700000" algn="tl">
                      <a:srgbClr val="FFFFFF"/>
                    </a:outerShdw>
                  </a:effectLst>
                </a:rPr>
                <a:t>Lose</a:t>
              </a:r>
            </a:p>
          </p:txBody>
        </p:sp>
        <p:sp>
          <p:nvSpPr>
            <p:cNvPr id="120" name="AutoShape 72">
              <a:hlinkClick r:id="" action="ppaction://noaction" highlightClick="1">
                <a:snd r:embed="rId8" name="TV Theme -  Family Feud short.wav"/>
              </a:hlinkClick>
            </p:cNvPr>
            <p:cNvSpPr>
              <a:spLocks noChangeArrowheads="1"/>
            </p:cNvSpPr>
            <p:nvPr/>
          </p:nvSpPr>
          <p:spPr bwMode="auto">
            <a:xfrm>
              <a:off x="4029" y="3984"/>
              <a:ext cx="230" cy="230"/>
            </a:xfrm>
            <a:prstGeom prst="actionButtonSound">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0000"/>
                </a:solidFill>
              </a:endParaRPr>
            </a:p>
          </p:txBody>
        </p:sp>
        <p:sp>
          <p:nvSpPr>
            <p:cNvPr id="121" name="Text Box 73"/>
            <p:cNvSpPr txBox="1">
              <a:spLocks noChangeArrowheads="1"/>
            </p:cNvSpPr>
            <p:nvPr/>
          </p:nvSpPr>
          <p:spPr bwMode="auto">
            <a:xfrm>
              <a:off x="4028"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solidFill>
                    <a:srgbClr val="000000"/>
                  </a:solidFill>
                  <a:effectLst>
                    <a:outerShdw blurRad="38100" dist="38100" dir="2700000" algn="tl">
                      <a:srgbClr val="FFFFFF"/>
                    </a:outerShdw>
                  </a:effectLst>
                </a:rPr>
                <a:t>Win</a:t>
              </a:r>
            </a:p>
          </p:txBody>
        </p:sp>
        <p:sp>
          <p:nvSpPr>
            <p:cNvPr id="122" name="AutoShape 74">
              <a:hlinkClick r:id="" action="ppaction://noaction" highlightClick="1">
                <a:snd r:embed="rId9" name="boo3.wav"/>
              </a:hlinkClick>
            </p:cNvPr>
            <p:cNvSpPr>
              <a:spLocks noChangeArrowheads="1"/>
            </p:cNvSpPr>
            <p:nvPr/>
          </p:nvSpPr>
          <p:spPr bwMode="auto">
            <a:xfrm>
              <a:off x="4776" y="3984"/>
              <a:ext cx="230" cy="230"/>
            </a:xfrm>
            <a:prstGeom prst="actionButtonSound">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0000"/>
                </a:solidFill>
              </a:endParaRPr>
            </a:p>
          </p:txBody>
        </p:sp>
        <p:sp>
          <p:nvSpPr>
            <p:cNvPr id="123" name="Text Box 75"/>
            <p:cNvSpPr txBox="1">
              <a:spLocks noChangeArrowheads="1"/>
            </p:cNvSpPr>
            <p:nvPr/>
          </p:nvSpPr>
          <p:spPr bwMode="auto">
            <a:xfrm>
              <a:off x="4771"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solidFill>
                    <a:srgbClr val="000000"/>
                  </a:solidFill>
                  <a:effectLst>
                    <a:outerShdw blurRad="38100" dist="38100" dir="2700000" algn="tl">
                      <a:srgbClr val="FFFFFF"/>
                    </a:outerShdw>
                  </a:effectLst>
                </a:rPr>
                <a:t>Boo</a:t>
              </a:r>
            </a:p>
          </p:txBody>
        </p:sp>
      </p:grpSp>
      <p:sp>
        <p:nvSpPr>
          <p:cNvPr id="189" name="Rectangle 63"/>
          <p:cNvSpPr>
            <a:spLocks noChangeArrowheads="1"/>
          </p:cNvSpPr>
          <p:nvPr/>
        </p:nvSpPr>
        <p:spPr bwMode="auto">
          <a:xfrm>
            <a:off x="6477001" y="465147"/>
            <a:ext cx="1757362"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1:00</a:t>
            </a:r>
          </a:p>
        </p:txBody>
      </p:sp>
      <p:sp>
        <p:nvSpPr>
          <p:cNvPr id="190" name="Rectangle 64"/>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0:59</a:t>
            </a:r>
          </a:p>
        </p:txBody>
      </p:sp>
      <p:sp>
        <p:nvSpPr>
          <p:cNvPr id="191" name="Rectangle 65"/>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0:58</a:t>
            </a:r>
          </a:p>
        </p:txBody>
      </p:sp>
      <p:sp>
        <p:nvSpPr>
          <p:cNvPr id="192" name="Rectangle 66"/>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0:57</a:t>
            </a:r>
          </a:p>
        </p:txBody>
      </p:sp>
      <p:sp>
        <p:nvSpPr>
          <p:cNvPr id="193" name="Rectangle 67"/>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0:56</a:t>
            </a:r>
          </a:p>
        </p:txBody>
      </p:sp>
      <p:sp>
        <p:nvSpPr>
          <p:cNvPr id="194" name="Rectangle 68"/>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0:55</a:t>
            </a:r>
          </a:p>
        </p:txBody>
      </p:sp>
      <p:sp>
        <p:nvSpPr>
          <p:cNvPr id="195" name="Rectangle 69"/>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0:54</a:t>
            </a:r>
          </a:p>
        </p:txBody>
      </p:sp>
      <p:sp>
        <p:nvSpPr>
          <p:cNvPr id="196" name="Rectangle 70"/>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0:53</a:t>
            </a:r>
          </a:p>
        </p:txBody>
      </p:sp>
      <p:sp>
        <p:nvSpPr>
          <p:cNvPr id="197" name="Rectangle 71"/>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0:52</a:t>
            </a:r>
          </a:p>
        </p:txBody>
      </p:sp>
      <p:sp>
        <p:nvSpPr>
          <p:cNvPr id="198" name="Rectangle 72"/>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0:51</a:t>
            </a:r>
          </a:p>
        </p:txBody>
      </p:sp>
      <p:sp>
        <p:nvSpPr>
          <p:cNvPr id="199" name="Rectangle 73"/>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0:50</a:t>
            </a:r>
          </a:p>
        </p:txBody>
      </p:sp>
      <p:sp>
        <p:nvSpPr>
          <p:cNvPr id="200" name="Rectangle 74"/>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0:49</a:t>
            </a:r>
          </a:p>
        </p:txBody>
      </p:sp>
      <p:sp>
        <p:nvSpPr>
          <p:cNvPr id="201" name="Rectangle 75"/>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0:48</a:t>
            </a:r>
          </a:p>
        </p:txBody>
      </p:sp>
      <p:sp>
        <p:nvSpPr>
          <p:cNvPr id="202" name="Rectangle 76"/>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0:47</a:t>
            </a:r>
          </a:p>
        </p:txBody>
      </p:sp>
      <p:sp>
        <p:nvSpPr>
          <p:cNvPr id="203" name="Rectangle 77"/>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0:46</a:t>
            </a:r>
          </a:p>
        </p:txBody>
      </p:sp>
      <p:sp>
        <p:nvSpPr>
          <p:cNvPr id="204" name="Rectangle 78"/>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0:45</a:t>
            </a:r>
          </a:p>
        </p:txBody>
      </p:sp>
      <p:sp>
        <p:nvSpPr>
          <p:cNvPr id="205" name="Rectangle 79"/>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0:44</a:t>
            </a:r>
          </a:p>
        </p:txBody>
      </p:sp>
      <p:sp>
        <p:nvSpPr>
          <p:cNvPr id="206" name="Rectangle 80"/>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0:43</a:t>
            </a:r>
          </a:p>
        </p:txBody>
      </p:sp>
      <p:sp>
        <p:nvSpPr>
          <p:cNvPr id="207" name="Rectangle 81"/>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0:42</a:t>
            </a:r>
          </a:p>
        </p:txBody>
      </p:sp>
      <p:sp>
        <p:nvSpPr>
          <p:cNvPr id="208" name="Rectangle 82"/>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0:41</a:t>
            </a:r>
          </a:p>
        </p:txBody>
      </p:sp>
      <p:sp>
        <p:nvSpPr>
          <p:cNvPr id="209" name="Rectangle 83"/>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0:40</a:t>
            </a:r>
          </a:p>
        </p:txBody>
      </p:sp>
      <p:sp>
        <p:nvSpPr>
          <p:cNvPr id="210" name="Rectangle 84"/>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0:39</a:t>
            </a:r>
          </a:p>
        </p:txBody>
      </p:sp>
      <p:sp>
        <p:nvSpPr>
          <p:cNvPr id="211" name="Rectangle 85"/>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0:38</a:t>
            </a:r>
          </a:p>
        </p:txBody>
      </p:sp>
      <p:sp>
        <p:nvSpPr>
          <p:cNvPr id="212" name="Rectangle 86"/>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0:37</a:t>
            </a:r>
          </a:p>
        </p:txBody>
      </p:sp>
      <p:sp>
        <p:nvSpPr>
          <p:cNvPr id="213" name="Rectangle 87"/>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0:36</a:t>
            </a:r>
          </a:p>
        </p:txBody>
      </p:sp>
      <p:sp>
        <p:nvSpPr>
          <p:cNvPr id="214" name="Rectangle 88"/>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0:35</a:t>
            </a:r>
          </a:p>
        </p:txBody>
      </p:sp>
      <p:sp>
        <p:nvSpPr>
          <p:cNvPr id="215" name="Rectangle 89"/>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0:34</a:t>
            </a:r>
          </a:p>
        </p:txBody>
      </p:sp>
      <p:sp>
        <p:nvSpPr>
          <p:cNvPr id="216" name="Rectangle 90"/>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0:33</a:t>
            </a:r>
          </a:p>
        </p:txBody>
      </p:sp>
      <p:sp>
        <p:nvSpPr>
          <p:cNvPr id="217" name="Rectangle 91"/>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0:32</a:t>
            </a:r>
          </a:p>
        </p:txBody>
      </p:sp>
      <p:sp>
        <p:nvSpPr>
          <p:cNvPr id="218" name="Rectangle 92"/>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0:31</a:t>
            </a:r>
          </a:p>
        </p:txBody>
      </p:sp>
      <p:sp>
        <p:nvSpPr>
          <p:cNvPr id="219" name="Rectangle 93"/>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0:30</a:t>
            </a:r>
          </a:p>
        </p:txBody>
      </p:sp>
      <p:sp>
        <p:nvSpPr>
          <p:cNvPr id="220" name="Rectangle 94"/>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0:29</a:t>
            </a:r>
          </a:p>
        </p:txBody>
      </p:sp>
      <p:sp>
        <p:nvSpPr>
          <p:cNvPr id="221" name="Rectangle 95"/>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0:28</a:t>
            </a:r>
          </a:p>
        </p:txBody>
      </p:sp>
      <p:sp>
        <p:nvSpPr>
          <p:cNvPr id="222" name="Rectangle 96"/>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0:27</a:t>
            </a:r>
          </a:p>
        </p:txBody>
      </p:sp>
      <p:sp>
        <p:nvSpPr>
          <p:cNvPr id="223" name="Rectangle 97"/>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0:26</a:t>
            </a:r>
          </a:p>
        </p:txBody>
      </p:sp>
      <p:sp>
        <p:nvSpPr>
          <p:cNvPr id="224" name="Rectangle 98"/>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0:25</a:t>
            </a:r>
          </a:p>
        </p:txBody>
      </p:sp>
      <p:sp>
        <p:nvSpPr>
          <p:cNvPr id="225" name="Rectangle 99"/>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0:24</a:t>
            </a:r>
          </a:p>
        </p:txBody>
      </p:sp>
      <p:sp>
        <p:nvSpPr>
          <p:cNvPr id="226" name="Rectangle 100"/>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0:23</a:t>
            </a:r>
          </a:p>
        </p:txBody>
      </p:sp>
      <p:sp>
        <p:nvSpPr>
          <p:cNvPr id="227" name="Rectangle 101"/>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0:22</a:t>
            </a:r>
          </a:p>
        </p:txBody>
      </p:sp>
      <p:sp>
        <p:nvSpPr>
          <p:cNvPr id="228" name="Rectangle 102"/>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0:21</a:t>
            </a:r>
          </a:p>
        </p:txBody>
      </p:sp>
      <p:sp>
        <p:nvSpPr>
          <p:cNvPr id="229" name="Rectangle 103"/>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0:20</a:t>
            </a:r>
          </a:p>
        </p:txBody>
      </p:sp>
      <p:sp>
        <p:nvSpPr>
          <p:cNvPr id="230" name="Rectangle 104"/>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0:19</a:t>
            </a:r>
          </a:p>
        </p:txBody>
      </p:sp>
      <p:sp>
        <p:nvSpPr>
          <p:cNvPr id="231" name="Rectangle 105"/>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0:18</a:t>
            </a:r>
          </a:p>
        </p:txBody>
      </p:sp>
      <p:sp>
        <p:nvSpPr>
          <p:cNvPr id="232" name="Rectangle 106"/>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0:17</a:t>
            </a:r>
          </a:p>
        </p:txBody>
      </p:sp>
      <p:sp>
        <p:nvSpPr>
          <p:cNvPr id="233" name="Rectangle 107"/>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0:16</a:t>
            </a:r>
          </a:p>
        </p:txBody>
      </p:sp>
      <p:sp>
        <p:nvSpPr>
          <p:cNvPr id="234" name="Rectangle 108"/>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0:15</a:t>
            </a:r>
          </a:p>
        </p:txBody>
      </p:sp>
      <p:sp>
        <p:nvSpPr>
          <p:cNvPr id="235" name="Rectangle 109"/>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0:14</a:t>
            </a:r>
          </a:p>
        </p:txBody>
      </p:sp>
      <p:sp>
        <p:nvSpPr>
          <p:cNvPr id="236" name="Rectangle 110"/>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0:13</a:t>
            </a:r>
          </a:p>
        </p:txBody>
      </p:sp>
      <p:sp>
        <p:nvSpPr>
          <p:cNvPr id="237" name="Rectangle 111"/>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0:12</a:t>
            </a:r>
          </a:p>
        </p:txBody>
      </p:sp>
      <p:sp>
        <p:nvSpPr>
          <p:cNvPr id="238" name="Rectangle 112"/>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0:11</a:t>
            </a:r>
          </a:p>
        </p:txBody>
      </p:sp>
      <p:sp>
        <p:nvSpPr>
          <p:cNvPr id="239" name="Rectangle 113"/>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0:10</a:t>
            </a:r>
          </a:p>
        </p:txBody>
      </p:sp>
      <p:sp>
        <p:nvSpPr>
          <p:cNvPr id="240" name="Rectangle 114"/>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0:09</a:t>
            </a:r>
          </a:p>
        </p:txBody>
      </p:sp>
      <p:sp>
        <p:nvSpPr>
          <p:cNvPr id="241" name="Rectangle 115"/>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0:08</a:t>
            </a:r>
          </a:p>
        </p:txBody>
      </p:sp>
      <p:sp>
        <p:nvSpPr>
          <p:cNvPr id="242" name="Rectangle 116"/>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0:07</a:t>
            </a:r>
          </a:p>
        </p:txBody>
      </p:sp>
      <p:sp>
        <p:nvSpPr>
          <p:cNvPr id="243" name="Rectangle 117"/>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0:06</a:t>
            </a:r>
          </a:p>
        </p:txBody>
      </p:sp>
      <p:sp>
        <p:nvSpPr>
          <p:cNvPr id="244" name="Rectangle 118"/>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0:05</a:t>
            </a:r>
          </a:p>
        </p:txBody>
      </p:sp>
      <p:sp>
        <p:nvSpPr>
          <p:cNvPr id="245" name="Rectangle 119"/>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0:04</a:t>
            </a:r>
          </a:p>
        </p:txBody>
      </p:sp>
      <p:sp>
        <p:nvSpPr>
          <p:cNvPr id="246" name="Rectangle 120"/>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0:03</a:t>
            </a:r>
          </a:p>
        </p:txBody>
      </p:sp>
      <p:sp>
        <p:nvSpPr>
          <p:cNvPr id="247" name="Rectangle 121"/>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0:02</a:t>
            </a:r>
          </a:p>
        </p:txBody>
      </p:sp>
      <p:sp>
        <p:nvSpPr>
          <p:cNvPr id="248" name="Rectangle 122"/>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0:01</a:t>
            </a:r>
          </a:p>
        </p:txBody>
      </p:sp>
      <p:sp>
        <p:nvSpPr>
          <p:cNvPr id="249" name="Rectangle 123"/>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dirty="0">
                <a:solidFill>
                  <a:srgbClr val="FFFFFF"/>
                </a:solidFill>
              </a:rPr>
              <a:t>End</a:t>
            </a:r>
          </a:p>
        </p:txBody>
      </p:sp>
      <p:sp>
        <p:nvSpPr>
          <p:cNvPr id="250" name="Rectangle 249"/>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dirty="0">
                <a:solidFill>
                  <a:srgbClr val="FFFFFF"/>
                </a:solidFill>
              </a:rPr>
              <a:t>1:00</a:t>
            </a:r>
          </a:p>
        </p:txBody>
      </p:sp>
    </p:spTree>
    <p:extLst>
      <p:ext uri="{BB962C8B-B14F-4D97-AF65-F5344CB8AC3E}">
        <p14:creationId xmlns:p14="http://schemas.microsoft.com/office/powerpoint/2010/main" val="79137600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nextCondLst>
                <p:cond evt="onClick" delay="0">
                  <p:tgtEl>
                    <p:spTgt spid="11"/>
                  </p:tgtEl>
                </p:cond>
              </p:nextCondLst>
            </p:seq>
            <p:seq concurrent="1" nextAc="seek">
              <p:cTn id="7" restart="whenNotActive" fill="hold" evtFilter="cancelBubble" nodeType="interactiveSeq">
                <p:stCondLst>
                  <p:cond evt="onClick" delay="0">
                    <p:tgtEl>
                      <p:spTgt spid="10"/>
                    </p:tgtEl>
                  </p:cond>
                </p:stCondLst>
                <p:endSync evt="end" delay="0">
                  <p:rtn val="all"/>
                </p:endSync>
                <p:childTnLst>
                  <p:par>
                    <p:cTn id="8" fill="hold">
                      <p:stCondLst>
                        <p:cond delay="0"/>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childTnLst>
                                </p:cTn>
                              </p:par>
                            </p:childTnLst>
                          </p:cTn>
                        </p:par>
                      </p:childTnLst>
                    </p:cTn>
                  </p:par>
                </p:childTnLst>
              </p:cTn>
              <p:nextCondLst>
                <p:cond evt="onClick" delay="0">
                  <p:tgtEl>
                    <p:spTgt spid="10"/>
                  </p:tgtEl>
                </p:cond>
              </p:nextCondLst>
            </p:seq>
            <p:seq concurrent="1" nextAc="seek">
              <p:cTn id="12" restart="whenNotActive" fill="hold" evtFilter="cancelBubble" nodeType="interactiveSeq">
                <p:stCondLst>
                  <p:cond evt="onClick" delay="0">
                    <p:tgtEl>
                      <p:spTgt spid="9"/>
                    </p:tgtEl>
                  </p:cond>
                </p:stCondLst>
                <p:endSync evt="end" delay="0">
                  <p:rtn val="all"/>
                </p:endSync>
                <p:childTnLst>
                  <p:par>
                    <p:cTn id="13" fill="hold">
                      <p:stCondLst>
                        <p:cond delay="0"/>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childTnLst>
                          </p:cTn>
                        </p:par>
                      </p:childTnLst>
                    </p:cTn>
                  </p:par>
                </p:childTnLst>
              </p:cTn>
              <p:nextCondLst>
                <p:cond evt="onClick" delay="0">
                  <p:tgtEl>
                    <p:spTgt spid="9"/>
                  </p:tgtEl>
                </p:cond>
              </p:nextCondLst>
            </p:seq>
            <p:seq concurrent="1" nextAc="seek">
              <p:cTn id="17" restart="whenNotActive" fill="hold" evtFilter="cancelBubble" nodeType="interactiveSeq">
                <p:stCondLst>
                  <p:cond evt="onClick" delay="0">
                    <p:tgtEl>
                      <p:spTgt spid="8"/>
                    </p:tgtEl>
                  </p:cond>
                </p:stCondLst>
                <p:endSync evt="end" delay="0">
                  <p:rtn val="all"/>
                </p:endSync>
                <p:childTnLst>
                  <p:par>
                    <p:cTn id="18" fill="hold">
                      <p:stCondLst>
                        <p:cond delay="0"/>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childTnLst>
                                </p:cTn>
                              </p:par>
                            </p:childTnLst>
                          </p:cTn>
                        </p:par>
                      </p:childTnLst>
                    </p:cTn>
                  </p:par>
                </p:childTnLst>
              </p:cTn>
              <p:nextCondLst>
                <p:cond evt="onClick" delay="0">
                  <p:tgtEl>
                    <p:spTgt spid="8"/>
                  </p:tgtEl>
                </p:cond>
              </p:nextCondLst>
            </p:seq>
            <p:seq concurrent="1" nextAc="seek">
              <p:cTn id="22" restart="whenNotActive" fill="hold" evtFilter="cancelBubble" nodeType="interactiveSeq">
                <p:stCondLst>
                  <p:cond evt="onClick" delay="0">
                    <p:tgtEl>
                      <p:spTgt spid="7"/>
                    </p:tgtEl>
                  </p:cond>
                </p:stCondLst>
                <p:endSync evt="end" delay="0">
                  <p:rtn val="all"/>
                </p:endSync>
                <p:childTnLst>
                  <p:par>
                    <p:cTn id="23" fill="hold">
                      <p:stCondLst>
                        <p:cond delay="0"/>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childTnLst>
              </p:cTn>
              <p:nextCondLst>
                <p:cond evt="onClick" delay="0">
                  <p:tgtEl>
                    <p:spTgt spid="7"/>
                  </p:tgtEl>
                </p:cond>
              </p:nextCondLst>
            </p:seq>
            <p:seq concurrent="1" nextAc="seek">
              <p:cTn id="27" restart="whenNotActive" fill="hold" evtFilter="cancelBubble" nodeType="interactiveSeq">
                <p:stCondLst>
                  <p:cond evt="onClick" delay="0">
                    <p:tgtEl>
                      <p:spTgt spid="6"/>
                    </p:tgtEl>
                  </p:cond>
                </p:stCondLst>
                <p:endSync evt="end" delay="0">
                  <p:rtn val="all"/>
                </p:endSync>
                <p:childTnLst>
                  <p:par>
                    <p:cTn id="28" fill="hold">
                      <p:stCondLst>
                        <p:cond delay="0"/>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childTnLst>
                                </p:cTn>
                              </p:par>
                            </p:childTnLst>
                          </p:cTn>
                        </p:par>
                      </p:childTnLst>
                    </p:cTn>
                  </p:par>
                </p:childTnLst>
              </p:cTn>
              <p:nextCondLst>
                <p:cond evt="onClick" delay="0">
                  <p:tgtEl>
                    <p:spTgt spid="6"/>
                  </p:tgtEl>
                </p:cond>
              </p:nextCondLst>
            </p:seq>
            <p:seq concurrent="1" nextAc="seek">
              <p:cTn id="32" restart="whenNotActive" fill="hold" evtFilter="cancelBubble" nodeType="interactiveSeq">
                <p:stCondLst>
                  <p:cond evt="onClick" delay="0">
                    <p:tgtEl>
                      <p:spTgt spid="5"/>
                    </p:tgtEl>
                  </p:cond>
                </p:stCondLst>
                <p:endSync evt="end" delay="0">
                  <p:rtn val="all"/>
                </p:endSync>
                <p:childTnLst>
                  <p:par>
                    <p:cTn id="33" fill="hold">
                      <p:stCondLst>
                        <p:cond delay="0"/>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childTnLst>
                                </p:cTn>
                              </p:par>
                            </p:childTnLst>
                          </p:cTn>
                        </p:par>
                      </p:childTnLst>
                    </p:cTn>
                  </p:par>
                </p:childTnLst>
              </p:cTn>
              <p:nextCondLst>
                <p:cond evt="onClick" delay="0">
                  <p:tgtEl>
                    <p:spTgt spid="5"/>
                  </p:tgtEl>
                </p:cond>
              </p:nextCondLst>
            </p:seq>
            <p:seq concurrent="1" nextAc="seek">
              <p:cTn id="37" restart="whenNotActive" fill="hold" evtFilter="cancelBubble" nodeType="interactiveSeq">
                <p:stCondLst>
                  <p:cond evt="onClick" delay="0">
                    <p:tgtEl>
                      <p:spTgt spid="4"/>
                    </p:tgtEl>
                  </p:cond>
                </p:stCondLst>
                <p:endSync evt="end" delay="0">
                  <p:rtn val="all"/>
                </p:endSync>
                <p:childTnLst>
                  <p:par>
                    <p:cTn id="38" fill="hold">
                      <p:stCondLst>
                        <p:cond delay="0"/>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childTnLst>
                                </p:cTn>
                              </p:par>
                            </p:childTnLst>
                          </p:cTn>
                        </p:par>
                      </p:childTnLst>
                    </p:cTn>
                  </p:par>
                </p:childTnLst>
              </p:cTn>
              <p:nextCondLst>
                <p:cond evt="onClick" delay="0">
                  <p:tgtEl>
                    <p:spTgt spid="4"/>
                  </p:tgtEl>
                </p:cond>
              </p:nextCondLst>
            </p:seq>
            <p:seq concurrent="1" nextAc="seek">
              <p:cTn id="42" restart="whenNotActive" fill="hold" evtFilter="cancelBubble" nodeType="interactiveSeq">
                <p:stCondLst>
                  <p:cond evt="onClick" delay="0">
                    <p:tgtEl>
                      <p:spTgt spid="21"/>
                    </p:tgtEl>
                  </p:cond>
                </p:stCondLst>
                <p:endSync evt="end" delay="0">
                  <p:rtn val="all"/>
                </p:endSync>
                <p:childTnLst>
                  <p:par>
                    <p:cTn id="43" fill="hold">
                      <p:stCondLst>
                        <p:cond delay="0"/>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2"/>
                                        </p:tgtEl>
                                        <p:attrNameLst>
                                          <p:attrName>style.visibility</p:attrName>
                                        </p:attrNameLst>
                                      </p:cBhvr>
                                      <p:to>
                                        <p:strVal val="visible"/>
                                      </p:to>
                                    </p:set>
                                  </p:childTnLst>
                                </p:cTn>
                              </p:par>
                            </p:childTnLst>
                          </p:cTn>
                        </p:par>
                      </p:childTnLst>
                    </p:cTn>
                  </p:par>
                </p:childTnLst>
              </p:cTn>
              <p:nextCondLst>
                <p:cond evt="onClick" delay="0">
                  <p:tgtEl>
                    <p:spTgt spid="21"/>
                  </p:tgtEl>
                </p:cond>
              </p:nextCondLst>
            </p:seq>
            <p:seq concurrent="1" nextAc="seek">
              <p:cTn id="47" restart="whenNotActive" fill="hold" evtFilter="cancelBubble" nodeType="interactiveSeq">
                <p:stCondLst>
                  <p:cond evt="onClick" delay="0">
                    <p:tgtEl>
                      <p:spTgt spid="23"/>
                    </p:tgtEl>
                  </p:cond>
                </p:stCondLst>
                <p:endSync evt="end" delay="0">
                  <p:rtn val="all"/>
                </p:endSync>
                <p:childTnLst>
                  <p:par>
                    <p:cTn id="48" fill="hold">
                      <p:stCondLst>
                        <p:cond delay="0"/>
                      </p:stCondLst>
                      <p:childTnLst>
                        <p:par>
                          <p:cTn id="49" fill="hold">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24"/>
                                        </p:tgtEl>
                                        <p:attrNameLst>
                                          <p:attrName>style.visibility</p:attrName>
                                        </p:attrNameLst>
                                      </p:cBhvr>
                                      <p:to>
                                        <p:strVal val="visible"/>
                                      </p:to>
                                    </p:set>
                                  </p:childTnLst>
                                </p:cTn>
                              </p:par>
                            </p:childTnLst>
                          </p:cTn>
                        </p:par>
                      </p:childTnLst>
                    </p:cTn>
                  </p:par>
                </p:childTnLst>
              </p:cTn>
              <p:nextCondLst>
                <p:cond evt="onClick" delay="0">
                  <p:tgtEl>
                    <p:spTgt spid="23"/>
                  </p:tgtEl>
                </p:cond>
              </p:nextCondLst>
            </p:seq>
            <p:seq concurrent="1" nextAc="seek">
              <p:cTn id="52" restart="whenNotActive" fill="hold" evtFilter="cancelBubble" nodeType="interactiveSeq">
                <p:stCondLst>
                  <p:cond evt="onClick" delay="0">
                    <p:tgtEl>
                      <p:spTgt spid="43"/>
                    </p:tgtEl>
                  </p:cond>
                </p:stCondLst>
                <p:endSync evt="end" delay="0">
                  <p:rtn val="all"/>
                </p:endSync>
                <p:childTnLst>
                  <p:par>
                    <p:cTn id="53" fill="hold">
                      <p:stCondLst>
                        <p:cond delay="0"/>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44"/>
                                        </p:tgtEl>
                                        <p:attrNameLst>
                                          <p:attrName>style.visibility</p:attrName>
                                        </p:attrNameLst>
                                      </p:cBhvr>
                                      <p:to>
                                        <p:strVal val="visible"/>
                                      </p:to>
                                    </p:set>
                                  </p:childTnLst>
                                </p:cTn>
                              </p:par>
                            </p:childTnLst>
                          </p:cTn>
                        </p:par>
                      </p:childTnLst>
                    </p:cTn>
                  </p:par>
                </p:childTnLst>
              </p:cTn>
              <p:nextCondLst>
                <p:cond evt="onClick" delay="0">
                  <p:tgtEl>
                    <p:spTgt spid="43"/>
                  </p:tgtEl>
                </p:cond>
              </p:nextCondLst>
            </p:seq>
            <p:seq concurrent="1" nextAc="seek">
              <p:cTn id="57" restart="whenNotActive" fill="hold" evtFilter="cancelBubble" nodeType="interactiveSeq">
                <p:stCondLst>
                  <p:cond evt="onClick" delay="0">
                    <p:tgtEl>
                      <p:spTgt spid="45"/>
                    </p:tgtEl>
                  </p:cond>
                </p:stCondLst>
                <p:endSync evt="end" delay="0">
                  <p:rtn val="all"/>
                </p:endSync>
                <p:childTnLst>
                  <p:par>
                    <p:cTn id="58" fill="hold">
                      <p:stCondLst>
                        <p:cond delay="0"/>
                      </p:stCondLst>
                      <p:childTnLst>
                        <p:par>
                          <p:cTn id="59" fill="hold">
                            <p:stCondLst>
                              <p:cond delay="0"/>
                            </p:stCondLst>
                            <p:childTnLst>
                              <p:par>
                                <p:cTn id="60" presetID="1" presetClass="entr" presetSubtype="0" fill="hold" grpId="0" nodeType="clickEffect">
                                  <p:stCondLst>
                                    <p:cond delay="0"/>
                                  </p:stCondLst>
                                  <p:childTnLst>
                                    <p:set>
                                      <p:cBhvr>
                                        <p:cTn id="61" dur="1" fill="hold">
                                          <p:stCondLst>
                                            <p:cond delay="0"/>
                                          </p:stCondLst>
                                        </p:cTn>
                                        <p:tgtEl>
                                          <p:spTgt spid="46"/>
                                        </p:tgtEl>
                                        <p:attrNameLst>
                                          <p:attrName>style.visibility</p:attrName>
                                        </p:attrNameLst>
                                      </p:cBhvr>
                                      <p:to>
                                        <p:strVal val="visible"/>
                                      </p:to>
                                    </p:set>
                                  </p:childTnLst>
                                </p:cTn>
                              </p:par>
                            </p:childTnLst>
                          </p:cTn>
                        </p:par>
                      </p:childTnLst>
                    </p:cTn>
                  </p:par>
                </p:childTnLst>
              </p:cTn>
              <p:nextCondLst>
                <p:cond evt="onClick" delay="0">
                  <p:tgtEl>
                    <p:spTgt spid="45"/>
                  </p:tgtEl>
                </p:cond>
              </p:nextCondLst>
            </p:seq>
            <p:seq concurrent="1" nextAc="seek">
              <p:cTn id="62" restart="whenNotActive" fill="hold" evtFilter="cancelBubble" nodeType="interactiveSeq">
                <p:stCondLst>
                  <p:cond evt="onClick" delay="0">
                    <p:tgtEl>
                      <p:spTgt spid="77"/>
                    </p:tgtEl>
                  </p:cond>
                </p:stCondLst>
                <p:endSync evt="end" delay="0">
                  <p:rtn val="all"/>
                </p:endSync>
                <p:childTnLst>
                  <p:par>
                    <p:cTn id="63" fill="hold">
                      <p:stCondLst>
                        <p:cond delay="0"/>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78"/>
                                        </p:tgtEl>
                                        <p:attrNameLst>
                                          <p:attrName>style.visibility</p:attrName>
                                        </p:attrNameLst>
                                      </p:cBhvr>
                                      <p:to>
                                        <p:strVal val="visible"/>
                                      </p:to>
                                    </p:set>
                                  </p:childTnLst>
                                </p:cTn>
                              </p:par>
                            </p:childTnLst>
                          </p:cTn>
                        </p:par>
                      </p:childTnLst>
                    </p:cTn>
                  </p:par>
                </p:childTnLst>
              </p:cTn>
              <p:nextCondLst>
                <p:cond evt="onClick" delay="0">
                  <p:tgtEl>
                    <p:spTgt spid="77"/>
                  </p:tgtEl>
                </p:cond>
              </p:nextCondLst>
            </p:seq>
            <p:seq concurrent="1" nextAc="seek">
              <p:cTn id="67" restart="whenNotActive" fill="hold" evtFilter="cancelBubble" nodeType="interactiveSeq">
                <p:stCondLst>
                  <p:cond evt="onClick" delay="0">
                    <p:tgtEl>
                      <p:spTgt spid="79"/>
                    </p:tgtEl>
                  </p:cond>
                </p:stCondLst>
                <p:endSync evt="end" delay="0">
                  <p:rtn val="all"/>
                </p:endSync>
                <p:childTnLst>
                  <p:par>
                    <p:cTn id="68" fill="hold">
                      <p:stCondLst>
                        <p:cond delay="0"/>
                      </p:stCondLst>
                      <p:childTnLst>
                        <p:par>
                          <p:cTn id="69" fill="hold">
                            <p:stCondLst>
                              <p:cond delay="0"/>
                            </p:stCondLst>
                            <p:childTnLst>
                              <p:par>
                                <p:cTn id="70" presetID="1" presetClass="entr" presetSubtype="0" fill="hold" grpId="0" nodeType="clickEffect">
                                  <p:stCondLst>
                                    <p:cond delay="0"/>
                                  </p:stCondLst>
                                  <p:childTnLst>
                                    <p:set>
                                      <p:cBhvr>
                                        <p:cTn id="71" dur="1" fill="hold">
                                          <p:stCondLst>
                                            <p:cond delay="0"/>
                                          </p:stCondLst>
                                        </p:cTn>
                                        <p:tgtEl>
                                          <p:spTgt spid="80"/>
                                        </p:tgtEl>
                                        <p:attrNameLst>
                                          <p:attrName>style.visibility</p:attrName>
                                        </p:attrNameLst>
                                      </p:cBhvr>
                                      <p:to>
                                        <p:strVal val="visible"/>
                                      </p:to>
                                    </p:set>
                                  </p:childTnLst>
                                </p:cTn>
                              </p:par>
                            </p:childTnLst>
                          </p:cTn>
                        </p:par>
                      </p:childTnLst>
                    </p:cTn>
                  </p:par>
                </p:childTnLst>
              </p:cTn>
              <p:nextCondLst>
                <p:cond evt="onClick" delay="0">
                  <p:tgtEl>
                    <p:spTgt spid="79"/>
                  </p:tgtEl>
                </p:cond>
              </p:nextCondLst>
            </p:seq>
            <p:seq concurrent="1" nextAc="seek">
              <p:cTn id="72" restart="whenNotActive" fill="hold" evtFilter="cancelBubble" nodeType="interactiveSeq">
                <p:stCondLst>
                  <p:cond evt="onClick" delay="0">
                    <p:tgtEl>
                      <p:spTgt spid="81"/>
                    </p:tgtEl>
                  </p:cond>
                </p:stCondLst>
                <p:endSync evt="end" delay="0">
                  <p:rtn val="all"/>
                </p:endSync>
                <p:childTnLst>
                  <p:par>
                    <p:cTn id="73" fill="hold">
                      <p:stCondLst>
                        <p:cond delay="0"/>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82"/>
                                        </p:tgtEl>
                                        <p:attrNameLst>
                                          <p:attrName>style.visibility</p:attrName>
                                        </p:attrNameLst>
                                      </p:cBhvr>
                                      <p:to>
                                        <p:strVal val="visible"/>
                                      </p:to>
                                    </p:set>
                                  </p:childTnLst>
                                </p:cTn>
                              </p:par>
                            </p:childTnLst>
                          </p:cTn>
                        </p:par>
                      </p:childTnLst>
                    </p:cTn>
                  </p:par>
                </p:childTnLst>
              </p:cTn>
              <p:nextCondLst>
                <p:cond evt="onClick" delay="0">
                  <p:tgtEl>
                    <p:spTgt spid="81"/>
                  </p:tgtEl>
                </p:cond>
              </p:nextCondLst>
            </p:seq>
            <p:seq concurrent="1" nextAc="seek">
              <p:cTn id="77" restart="whenNotActive" fill="hold" evtFilter="cancelBubble" nodeType="interactiveSeq">
                <p:stCondLst>
                  <p:cond evt="onClick" delay="0">
                    <p:tgtEl>
                      <p:spTgt spid="83"/>
                    </p:tgtEl>
                  </p:cond>
                </p:stCondLst>
                <p:endSync evt="end" delay="0">
                  <p:rtn val="all"/>
                </p:endSync>
                <p:childTnLst>
                  <p:par>
                    <p:cTn id="78" fill="hold">
                      <p:stCondLst>
                        <p:cond delay="0"/>
                      </p:stCondLst>
                      <p:childTnLst>
                        <p:par>
                          <p:cTn id="79" fill="hold">
                            <p:stCondLst>
                              <p:cond delay="0"/>
                            </p:stCondLst>
                            <p:childTnLst>
                              <p:par>
                                <p:cTn id="80" presetID="1" presetClass="entr" presetSubtype="0" fill="hold" grpId="0" nodeType="clickEffect">
                                  <p:stCondLst>
                                    <p:cond delay="0"/>
                                  </p:stCondLst>
                                  <p:childTnLst>
                                    <p:set>
                                      <p:cBhvr>
                                        <p:cTn id="81" dur="1" fill="hold">
                                          <p:stCondLst>
                                            <p:cond delay="0"/>
                                          </p:stCondLst>
                                        </p:cTn>
                                        <p:tgtEl>
                                          <p:spTgt spid="84"/>
                                        </p:tgtEl>
                                        <p:attrNameLst>
                                          <p:attrName>style.visibility</p:attrName>
                                        </p:attrNameLst>
                                      </p:cBhvr>
                                      <p:to>
                                        <p:strVal val="visible"/>
                                      </p:to>
                                    </p:set>
                                  </p:childTnLst>
                                </p:cTn>
                              </p:par>
                            </p:childTnLst>
                          </p:cTn>
                        </p:par>
                      </p:childTnLst>
                    </p:cTn>
                  </p:par>
                </p:childTnLst>
              </p:cTn>
              <p:nextCondLst>
                <p:cond evt="onClick" delay="0">
                  <p:tgtEl>
                    <p:spTgt spid="83"/>
                  </p:tgtEl>
                </p:cond>
              </p:nextCondLst>
            </p:seq>
            <p:seq concurrent="1" nextAc="seek">
              <p:cTn id="82" restart="whenNotActive" fill="hold" evtFilter="cancelBubble" nodeType="interactiveSeq">
                <p:stCondLst>
                  <p:cond evt="onClick" delay="0">
                    <p:tgtEl>
                      <p:spTgt spid="85"/>
                    </p:tgtEl>
                  </p:cond>
                </p:stCondLst>
                <p:endSync evt="end" delay="0">
                  <p:rtn val="all"/>
                </p:endSync>
                <p:childTnLst>
                  <p:par>
                    <p:cTn id="83" fill="hold">
                      <p:stCondLst>
                        <p:cond delay="0"/>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86"/>
                                        </p:tgtEl>
                                        <p:attrNameLst>
                                          <p:attrName>style.visibility</p:attrName>
                                        </p:attrNameLst>
                                      </p:cBhvr>
                                      <p:to>
                                        <p:strVal val="visible"/>
                                      </p:to>
                                    </p:set>
                                  </p:childTnLst>
                                </p:cTn>
                              </p:par>
                            </p:childTnLst>
                          </p:cTn>
                        </p:par>
                      </p:childTnLst>
                    </p:cTn>
                  </p:par>
                </p:childTnLst>
              </p:cTn>
              <p:nextCondLst>
                <p:cond evt="onClick" delay="0">
                  <p:tgtEl>
                    <p:spTgt spid="85"/>
                  </p:tgtEl>
                </p:cond>
              </p:nextCondLst>
            </p:seq>
            <p:seq concurrent="1" nextAc="seek">
              <p:cTn id="87" restart="whenNotActive" fill="hold" evtFilter="cancelBubble" nodeType="interactiveSeq">
                <p:stCondLst>
                  <p:cond evt="onClick" delay="0">
                    <p:tgtEl>
                      <p:spTgt spid="87"/>
                    </p:tgtEl>
                  </p:cond>
                </p:stCondLst>
                <p:endSync evt="end" delay="0">
                  <p:rtn val="all"/>
                </p:endSync>
                <p:childTnLst>
                  <p:par>
                    <p:cTn id="88" fill="hold">
                      <p:stCondLst>
                        <p:cond delay="0"/>
                      </p:stCondLst>
                      <p:childTnLst>
                        <p:par>
                          <p:cTn id="89" fill="hold">
                            <p:stCondLst>
                              <p:cond delay="0"/>
                            </p:stCondLst>
                            <p:childTnLst>
                              <p:par>
                                <p:cTn id="90" presetID="1" presetClass="entr" presetSubtype="0" fill="hold" grpId="0" nodeType="clickEffect">
                                  <p:stCondLst>
                                    <p:cond delay="0"/>
                                  </p:stCondLst>
                                  <p:childTnLst>
                                    <p:set>
                                      <p:cBhvr>
                                        <p:cTn id="91" dur="1" fill="hold">
                                          <p:stCondLst>
                                            <p:cond delay="0"/>
                                          </p:stCondLst>
                                        </p:cTn>
                                        <p:tgtEl>
                                          <p:spTgt spid="88"/>
                                        </p:tgtEl>
                                        <p:attrNameLst>
                                          <p:attrName>style.visibility</p:attrName>
                                        </p:attrNameLst>
                                      </p:cBhvr>
                                      <p:to>
                                        <p:strVal val="visible"/>
                                      </p:to>
                                    </p:set>
                                  </p:childTnLst>
                                </p:cTn>
                              </p:par>
                            </p:childTnLst>
                          </p:cTn>
                        </p:par>
                      </p:childTnLst>
                    </p:cTn>
                  </p:par>
                </p:childTnLst>
              </p:cTn>
              <p:nextCondLst>
                <p:cond evt="onClick" delay="0">
                  <p:tgtEl>
                    <p:spTgt spid="87"/>
                  </p:tgtEl>
                </p:cond>
              </p:nextCondLst>
            </p:seq>
            <p:seq concurrent="1" nextAc="seek">
              <p:cTn id="92" restart="whenNotActive" fill="hold" evtFilter="cancelBubble" nodeType="interactiveSeq">
                <p:stCondLst>
                  <p:cond evt="onClick" delay="0">
                    <p:tgtEl>
                      <p:spTgt spid="89"/>
                    </p:tgtEl>
                  </p:cond>
                </p:stCondLst>
                <p:endSync evt="end" delay="0">
                  <p:rtn val="all"/>
                </p:endSync>
                <p:childTnLst>
                  <p:par>
                    <p:cTn id="93" fill="hold">
                      <p:stCondLst>
                        <p:cond delay="0"/>
                      </p:stCondLst>
                      <p:childTnLst>
                        <p:par>
                          <p:cTn id="94" fill="hold">
                            <p:stCondLst>
                              <p:cond delay="0"/>
                            </p:stCondLst>
                            <p:childTnLst>
                              <p:par>
                                <p:cTn id="95" presetID="1" presetClass="entr" presetSubtype="0" fill="hold" grpId="0" nodeType="clickEffect">
                                  <p:stCondLst>
                                    <p:cond delay="0"/>
                                  </p:stCondLst>
                                  <p:childTnLst>
                                    <p:set>
                                      <p:cBhvr>
                                        <p:cTn id="96" dur="1" fill="hold">
                                          <p:stCondLst>
                                            <p:cond delay="0"/>
                                          </p:stCondLst>
                                        </p:cTn>
                                        <p:tgtEl>
                                          <p:spTgt spid="90"/>
                                        </p:tgtEl>
                                        <p:attrNameLst>
                                          <p:attrName>style.visibility</p:attrName>
                                        </p:attrNameLst>
                                      </p:cBhvr>
                                      <p:to>
                                        <p:strVal val="visible"/>
                                      </p:to>
                                    </p:set>
                                  </p:childTnLst>
                                </p:cTn>
                              </p:par>
                            </p:childTnLst>
                          </p:cTn>
                        </p:par>
                      </p:childTnLst>
                    </p:cTn>
                  </p:par>
                </p:childTnLst>
              </p:cTn>
              <p:nextCondLst>
                <p:cond evt="onClick" delay="0">
                  <p:tgtEl>
                    <p:spTgt spid="89"/>
                  </p:tgtEl>
                </p:cond>
              </p:nextCondLst>
            </p:seq>
            <p:seq concurrent="1" nextAc="seek">
              <p:cTn id="97" restart="whenNotActive" fill="hold" evtFilter="cancelBubble" nodeType="interactiveSeq">
                <p:stCondLst>
                  <p:cond evt="onClick" delay="0">
                    <p:tgtEl>
                      <p:spTgt spid="91"/>
                    </p:tgtEl>
                  </p:cond>
                </p:stCondLst>
                <p:endSync evt="end" delay="0">
                  <p:rtn val="all"/>
                </p:endSync>
                <p:childTnLst>
                  <p:par>
                    <p:cTn id="98" fill="hold">
                      <p:stCondLst>
                        <p:cond delay="0"/>
                      </p:stCondLst>
                      <p:childTnLst>
                        <p:par>
                          <p:cTn id="99" fill="hold">
                            <p:stCondLst>
                              <p:cond delay="0"/>
                            </p:stCondLst>
                            <p:childTnLst>
                              <p:par>
                                <p:cTn id="100" presetID="1" presetClass="entr" presetSubtype="0" fill="hold" grpId="0" nodeType="clickEffect">
                                  <p:stCondLst>
                                    <p:cond delay="0"/>
                                  </p:stCondLst>
                                  <p:childTnLst>
                                    <p:set>
                                      <p:cBhvr>
                                        <p:cTn id="101" dur="1" fill="hold">
                                          <p:stCondLst>
                                            <p:cond delay="0"/>
                                          </p:stCondLst>
                                        </p:cTn>
                                        <p:tgtEl>
                                          <p:spTgt spid="92"/>
                                        </p:tgtEl>
                                        <p:attrNameLst>
                                          <p:attrName>style.visibility</p:attrName>
                                        </p:attrNameLst>
                                      </p:cBhvr>
                                      <p:to>
                                        <p:strVal val="visible"/>
                                      </p:to>
                                    </p:set>
                                  </p:childTnLst>
                                </p:cTn>
                              </p:par>
                            </p:childTnLst>
                          </p:cTn>
                        </p:par>
                      </p:childTnLst>
                    </p:cTn>
                  </p:par>
                </p:childTnLst>
              </p:cTn>
              <p:nextCondLst>
                <p:cond evt="onClick" delay="0">
                  <p:tgtEl>
                    <p:spTgt spid="91"/>
                  </p:tgtEl>
                </p:cond>
              </p:nextCondLst>
            </p:seq>
            <p:seq concurrent="1" nextAc="seek">
              <p:cTn id="102" restart="whenNotActive" fill="hold" evtFilter="cancelBubble" nodeType="interactiveSeq">
                <p:stCondLst>
                  <p:cond evt="onClick" delay="0">
                    <p:tgtEl>
                      <p:spTgt spid="93"/>
                    </p:tgtEl>
                  </p:cond>
                </p:stCondLst>
                <p:endSync evt="end" delay="0">
                  <p:rtn val="all"/>
                </p:endSync>
                <p:childTnLst>
                  <p:par>
                    <p:cTn id="103" fill="hold">
                      <p:stCondLst>
                        <p:cond delay="0"/>
                      </p:stCondLst>
                      <p:childTnLst>
                        <p:par>
                          <p:cTn id="104" fill="hold">
                            <p:stCondLst>
                              <p:cond delay="0"/>
                            </p:stCondLst>
                            <p:childTnLst>
                              <p:par>
                                <p:cTn id="105" presetID="1" presetClass="entr" presetSubtype="0" fill="hold" grpId="0" nodeType="clickEffect">
                                  <p:stCondLst>
                                    <p:cond delay="0"/>
                                  </p:stCondLst>
                                  <p:childTnLst>
                                    <p:set>
                                      <p:cBhvr>
                                        <p:cTn id="106" dur="1" fill="hold">
                                          <p:stCondLst>
                                            <p:cond delay="0"/>
                                          </p:stCondLst>
                                        </p:cTn>
                                        <p:tgtEl>
                                          <p:spTgt spid="94"/>
                                        </p:tgtEl>
                                        <p:attrNameLst>
                                          <p:attrName>style.visibility</p:attrName>
                                        </p:attrNameLst>
                                      </p:cBhvr>
                                      <p:to>
                                        <p:strVal val="visible"/>
                                      </p:to>
                                    </p:set>
                                  </p:childTnLst>
                                </p:cTn>
                              </p:par>
                            </p:childTnLst>
                          </p:cTn>
                        </p:par>
                      </p:childTnLst>
                    </p:cTn>
                  </p:par>
                </p:childTnLst>
              </p:cTn>
              <p:nextCondLst>
                <p:cond evt="onClick" delay="0">
                  <p:tgtEl>
                    <p:spTgt spid="93"/>
                  </p:tgtEl>
                </p:cond>
              </p:nextCondLst>
            </p:seq>
            <p:seq concurrent="1" nextAc="seek">
              <p:cTn id="107" restart="whenNotActive" fill="hold" evtFilter="cancelBubble" nodeType="interactiveSeq">
                <p:stCondLst>
                  <p:cond evt="onClick" delay="0">
                    <p:tgtEl>
                      <p:spTgt spid="95"/>
                    </p:tgtEl>
                  </p:cond>
                </p:stCondLst>
                <p:endSync evt="end" delay="0">
                  <p:rtn val="all"/>
                </p:endSync>
                <p:childTnLst>
                  <p:par>
                    <p:cTn id="108" fill="hold">
                      <p:stCondLst>
                        <p:cond delay="0"/>
                      </p:stCondLst>
                      <p:childTnLst>
                        <p:par>
                          <p:cTn id="109" fill="hold">
                            <p:stCondLst>
                              <p:cond delay="0"/>
                            </p:stCondLst>
                            <p:childTnLst>
                              <p:par>
                                <p:cTn id="110" presetID="1" presetClass="entr" presetSubtype="0" fill="hold" grpId="0" nodeType="clickEffect">
                                  <p:stCondLst>
                                    <p:cond delay="0"/>
                                  </p:stCondLst>
                                  <p:childTnLst>
                                    <p:set>
                                      <p:cBhvr>
                                        <p:cTn id="111" dur="1" fill="hold">
                                          <p:stCondLst>
                                            <p:cond delay="0"/>
                                          </p:stCondLst>
                                        </p:cTn>
                                        <p:tgtEl>
                                          <p:spTgt spid="96"/>
                                        </p:tgtEl>
                                        <p:attrNameLst>
                                          <p:attrName>style.visibility</p:attrName>
                                        </p:attrNameLst>
                                      </p:cBhvr>
                                      <p:to>
                                        <p:strVal val="visible"/>
                                      </p:to>
                                    </p:set>
                                  </p:childTnLst>
                                </p:cTn>
                              </p:par>
                            </p:childTnLst>
                          </p:cTn>
                        </p:par>
                      </p:childTnLst>
                    </p:cTn>
                  </p:par>
                </p:childTnLst>
              </p:cTn>
              <p:nextCondLst>
                <p:cond evt="onClick" delay="0">
                  <p:tgtEl>
                    <p:spTgt spid="95"/>
                  </p:tgtEl>
                </p:cond>
              </p:nextCondLst>
            </p:seq>
            <p:seq concurrent="1" nextAc="seek">
              <p:cTn id="112" restart="whenNotActive" fill="hold" evtFilter="cancelBubble" nodeType="interactiveSeq">
                <p:stCondLst>
                  <p:cond evt="onClick" delay="0">
                    <p:tgtEl>
                      <p:spTgt spid="97"/>
                    </p:tgtEl>
                  </p:cond>
                </p:stCondLst>
                <p:endSync evt="end" delay="0">
                  <p:rtn val="all"/>
                </p:endSync>
                <p:childTnLst>
                  <p:par>
                    <p:cTn id="113" fill="hold">
                      <p:stCondLst>
                        <p:cond delay="0"/>
                      </p:stCondLst>
                      <p:childTnLst>
                        <p:par>
                          <p:cTn id="114" fill="hold">
                            <p:stCondLst>
                              <p:cond delay="0"/>
                            </p:stCondLst>
                            <p:childTnLst>
                              <p:par>
                                <p:cTn id="115" presetID="1" presetClass="entr" presetSubtype="0" fill="hold" grpId="0" nodeType="clickEffect">
                                  <p:stCondLst>
                                    <p:cond delay="0"/>
                                  </p:stCondLst>
                                  <p:childTnLst>
                                    <p:set>
                                      <p:cBhvr>
                                        <p:cTn id="116" dur="1" fill="hold">
                                          <p:stCondLst>
                                            <p:cond delay="0"/>
                                          </p:stCondLst>
                                        </p:cTn>
                                        <p:tgtEl>
                                          <p:spTgt spid="98"/>
                                        </p:tgtEl>
                                        <p:attrNameLst>
                                          <p:attrName>style.visibility</p:attrName>
                                        </p:attrNameLst>
                                      </p:cBhvr>
                                      <p:to>
                                        <p:strVal val="visible"/>
                                      </p:to>
                                    </p:set>
                                  </p:childTnLst>
                                </p:cTn>
                              </p:par>
                            </p:childTnLst>
                          </p:cTn>
                        </p:par>
                      </p:childTnLst>
                    </p:cTn>
                  </p:par>
                </p:childTnLst>
              </p:cTn>
              <p:nextCondLst>
                <p:cond evt="onClick" delay="0">
                  <p:tgtEl>
                    <p:spTgt spid="97"/>
                  </p:tgtEl>
                </p:cond>
              </p:nextCondLst>
            </p:seq>
            <p:seq concurrent="1" nextAc="seek">
              <p:cTn id="117" restart="whenNotActive" fill="hold" evtFilter="cancelBubble" nodeType="interactiveSeq">
                <p:stCondLst>
                  <p:cond evt="onClick" delay="0">
                    <p:tgtEl>
                      <p:spTgt spid="99"/>
                    </p:tgtEl>
                  </p:cond>
                </p:stCondLst>
                <p:endSync evt="end" delay="0">
                  <p:rtn val="all"/>
                </p:endSync>
                <p:childTnLst>
                  <p:par>
                    <p:cTn id="118" fill="hold">
                      <p:stCondLst>
                        <p:cond delay="0"/>
                      </p:stCondLst>
                      <p:childTnLst>
                        <p:par>
                          <p:cTn id="119" fill="hold">
                            <p:stCondLst>
                              <p:cond delay="0"/>
                            </p:stCondLst>
                            <p:childTnLst>
                              <p:par>
                                <p:cTn id="120" presetID="1" presetClass="entr" presetSubtype="0" fill="hold" grpId="0" nodeType="clickEffect">
                                  <p:stCondLst>
                                    <p:cond delay="0"/>
                                  </p:stCondLst>
                                  <p:childTnLst>
                                    <p:set>
                                      <p:cBhvr>
                                        <p:cTn id="121" dur="1" fill="hold">
                                          <p:stCondLst>
                                            <p:cond delay="0"/>
                                          </p:stCondLst>
                                        </p:cTn>
                                        <p:tgtEl>
                                          <p:spTgt spid="100"/>
                                        </p:tgtEl>
                                        <p:attrNameLst>
                                          <p:attrName>style.visibility</p:attrName>
                                        </p:attrNameLst>
                                      </p:cBhvr>
                                      <p:to>
                                        <p:strVal val="visible"/>
                                      </p:to>
                                    </p:set>
                                  </p:childTnLst>
                                </p:cTn>
                              </p:par>
                            </p:childTnLst>
                          </p:cTn>
                        </p:par>
                      </p:childTnLst>
                    </p:cTn>
                  </p:par>
                </p:childTnLst>
              </p:cTn>
              <p:nextCondLst>
                <p:cond evt="onClick" delay="0">
                  <p:tgtEl>
                    <p:spTgt spid="99"/>
                  </p:tgtEl>
                </p:cond>
              </p:nextCondLst>
            </p:seq>
            <p:seq concurrent="1" nextAc="seek">
              <p:cTn id="122" restart="whenNotActive" fill="hold" evtFilter="cancelBubble" nodeType="interactiveSeq">
                <p:stCondLst>
                  <p:cond evt="onClick" delay="0">
                    <p:tgtEl>
                      <p:spTgt spid="101"/>
                    </p:tgtEl>
                  </p:cond>
                </p:stCondLst>
                <p:endSync evt="end" delay="0">
                  <p:rtn val="all"/>
                </p:endSync>
                <p:childTnLst>
                  <p:par>
                    <p:cTn id="123" fill="hold">
                      <p:stCondLst>
                        <p:cond delay="0"/>
                      </p:stCondLst>
                      <p:childTnLst>
                        <p:par>
                          <p:cTn id="124" fill="hold">
                            <p:stCondLst>
                              <p:cond delay="0"/>
                            </p:stCondLst>
                            <p:childTnLst>
                              <p:par>
                                <p:cTn id="125" presetID="1" presetClass="entr" presetSubtype="0" fill="hold" grpId="0" nodeType="clickEffect">
                                  <p:stCondLst>
                                    <p:cond delay="0"/>
                                  </p:stCondLst>
                                  <p:childTnLst>
                                    <p:set>
                                      <p:cBhvr>
                                        <p:cTn id="126" dur="1" fill="hold">
                                          <p:stCondLst>
                                            <p:cond delay="0"/>
                                          </p:stCondLst>
                                        </p:cTn>
                                        <p:tgtEl>
                                          <p:spTgt spid="102"/>
                                        </p:tgtEl>
                                        <p:attrNameLst>
                                          <p:attrName>style.visibility</p:attrName>
                                        </p:attrNameLst>
                                      </p:cBhvr>
                                      <p:to>
                                        <p:strVal val="visible"/>
                                      </p:to>
                                    </p:set>
                                  </p:childTnLst>
                                </p:cTn>
                              </p:par>
                            </p:childTnLst>
                          </p:cTn>
                        </p:par>
                      </p:childTnLst>
                    </p:cTn>
                  </p:par>
                </p:childTnLst>
              </p:cTn>
              <p:nextCondLst>
                <p:cond evt="onClick" delay="0">
                  <p:tgtEl>
                    <p:spTgt spid="101"/>
                  </p:tgtEl>
                </p:cond>
              </p:nextCondLst>
            </p:seq>
            <p:seq concurrent="1" nextAc="seek">
              <p:cTn id="127" restart="whenNotActive" fill="hold" evtFilter="cancelBubble" nodeType="interactiveSeq">
                <p:stCondLst>
                  <p:cond evt="onClick" delay="0">
                    <p:tgtEl>
                      <p:spTgt spid="103"/>
                    </p:tgtEl>
                  </p:cond>
                </p:stCondLst>
                <p:endSync evt="end" delay="0">
                  <p:rtn val="all"/>
                </p:endSync>
                <p:childTnLst>
                  <p:par>
                    <p:cTn id="128" fill="hold">
                      <p:stCondLst>
                        <p:cond delay="0"/>
                      </p:stCondLst>
                      <p:childTnLst>
                        <p:par>
                          <p:cTn id="129" fill="hold">
                            <p:stCondLst>
                              <p:cond delay="0"/>
                            </p:stCondLst>
                            <p:childTnLst>
                              <p:par>
                                <p:cTn id="130" presetID="1" presetClass="entr" presetSubtype="0" fill="hold" grpId="0" nodeType="clickEffect">
                                  <p:stCondLst>
                                    <p:cond delay="0"/>
                                  </p:stCondLst>
                                  <p:childTnLst>
                                    <p:set>
                                      <p:cBhvr>
                                        <p:cTn id="131" dur="1" fill="hold">
                                          <p:stCondLst>
                                            <p:cond delay="0"/>
                                          </p:stCondLst>
                                        </p:cTn>
                                        <p:tgtEl>
                                          <p:spTgt spid="104"/>
                                        </p:tgtEl>
                                        <p:attrNameLst>
                                          <p:attrName>style.visibility</p:attrName>
                                        </p:attrNameLst>
                                      </p:cBhvr>
                                      <p:to>
                                        <p:strVal val="visible"/>
                                      </p:to>
                                    </p:set>
                                  </p:childTnLst>
                                </p:cTn>
                              </p:par>
                            </p:childTnLst>
                          </p:cTn>
                        </p:par>
                      </p:childTnLst>
                    </p:cTn>
                  </p:par>
                </p:childTnLst>
              </p:cTn>
              <p:nextCondLst>
                <p:cond evt="onClick" delay="0">
                  <p:tgtEl>
                    <p:spTgt spid="103"/>
                  </p:tgtEl>
                </p:cond>
              </p:nextCondLst>
            </p:seq>
            <p:seq concurrent="1" nextAc="seek">
              <p:cTn id="132" restart="whenNotActive" fill="hold" evtFilter="cancelBubble" nodeType="interactiveSeq">
                <p:stCondLst>
                  <p:cond evt="onClick" delay="0">
                    <p:tgtEl>
                      <p:spTgt spid="105"/>
                    </p:tgtEl>
                  </p:cond>
                </p:stCondLst>
                <p:endSync evt="end" delay="0">
                  <p:rtn val="all"/>
                </p:endSync>
                <p:childTnLst>
                  <p:par>
                    <p:cTn id="133" fill="hold">
                      <p:stCondLst>
                        <p:cond delay="0"/>
                      </p:stCondLst>
                      <p:childTnLst>
                        <p:par>
                          <p:cTn id="134" fill="hold">
                            <p:stCondLst>
                              <p:cond delay="0"/>
                            </p:stCondLst>
                            <p:childTnLst>
                              <p:par>
                                <p:cTn id="135" presetID="1" presetClass="entr" presetSubtype="0" fill="hold" grpId="0" nodeType="clickEffect">
                                  <p:stCondLst>
                                    <p:cond delay="0"/>
                                  </p:stCondLst>
                                  <p:childTnLst>
                                    <p:set>
                                      <p:cBhvr>
                                        <p:cTn id="136" dur="1" fill="hold">
                                          <p:stCondLst>
                                            <p:cond delay="0"/>
                                          </p:stCondLst>
                                        </p:cTn>
                                        <p:tgtEl>
                                          <p:spTgt spid="106"/>
                                        </p:tgtEl>
                                        <p:attrNameLst>
                                          <p:attrName>style.visibility</p:attrName>
                                        </p:attrNameLst>
                                      </p:cBhvr>
                                      <p:to>
                                        <p:strVal val="visible"/>
                                      </p:to>
                                    </p:set>
                                  </p:childTnLst>
                                </p:cTn>
                              </p:par>
                            </p:childTnLst>
                          </p:cTn>
                        </p:par>
                      </p:childTnLst>
                    </p:cTn>
                  </p:par>
                </p:childTnLst>
              </p:cTn>
              <p:nextCondLst>
                <p:cond evt="onClick" delay="0">
                  <p:tgtEl>
                    <p:spTgt spid="105"/>
                  </p:tgtEl>
                </p:cond>
              </p:nextCondLst>
            </p:seq>
            <p:seq concurrent="1" nextAc="seek">
              <p:cTn id="137" restart="whenNotActive" fill="hold" evtFilter="cancelBubble" nodeType="interactiveSeq">
                <p:stCondLst>
                  <p:cond evt="onClick" delay="0">
                    <p:tgtEl>
                      <p:spTgt spid="107"/>
                    </p:tgtEl>
                  </p:cond>
                </p:stCondLst>
                <p:endSync evt="end" delay="0">
                  <p:rtn val="all"/>
                </p:endSync>
                <p:childTnLst>
                  <p:par>
                    <p:cTn id="138" fill="hold">
                      <p:stCondLst>
                        <p:cond delay="0"/>
                      </p:stCondLst>
                      <p:childTnLst>
                        <p:par>
                          <p:cTn id="139" fill="hold">
                            <p:stCondLst>
                              <p:cond delay="0"/>
                            </p:stCondLst>
                            <p:childTnLst>
                              <p:par>
                                <p:cTn id="140" presetID="1" presetClass="entr" presetSubtype="0" fill="hold" grpId="0" nodeType="clickEffect">
                                  <p:stCondLst>
                                    <p:cond delay="0"/>
                                  </p:stCondLst>
                                  <p:childTnLst>
                                    <p:set>
                                      <p:cBhvr>
                                        <p:cTn id="141" dur="1" fill="hold">
                                          <p:stCondLst>
                                            <p:cond delay="0"/>
                                          </p:stCondLst>
                                        </p:cTn>
                                        <p:tgtEl>
                                          <p:spTgt spid="108"/>
                                        </p:tgtEl>
                                        <p:attrNameLst>
                                          <p:attrName>style.visibility</p:attrName>
                                        </p:attrNameLst>
                                      </p:cBhvr>
                                      <p:to>
                                        <p:strVal val="visible"/>
                                      </p:to>
                                    </p:set>
                                  </p:childTnLst>
                                </p:cTn>
                              </p:par>
                            </p:childTnLst>
                          </p:cTn>
                        </p:par>
                      </p:childTnLst>
                    </p:cTn>
                  </p:par>
                </p:childTnLst>
              </p:cTn>
              <p:nextCondLst>
                <p:cond evt="onClick" delay="0">
                  <p:tgtEl>
                    <p:spTgt spid="107"/>
                  </p:tgtEl>
                </p:cond>
              </p:nextCondLst>
            </p:seq>
            <p:seq concurrent="1" nextAc="seek">
              <p:cTn id="142" restart="whenNotActive" fill="hold" evtFilter="cancelBubble" nodeType="interactiveSeq">
                <p:stCondLst>
                  <p:cond evt="onClick" delay="0">
                    <p:tgtEl>
                      <p:spTgt spid="109"/>
                    </p:tgtEl>
                  </p:cond>
                </p:stCondLst>
                <p:endSync evt="end" delay="0">
                  <p:rtn val="all"/>
                </p:endSync>
                <p:childTnLst>
                  <p:par>
                    <p:cTn id="143" fill="hold">
                      <p:stCondLst>
                        <p:cond delay="0"/>
                      </p:stCondLst>
                      <p:childTnLst>
                        <p:par>
                          <p:cTn id="144" fill="hold">
                            <p:stCondLst>
                              <p:cond delay="0"/>
                            </p:stCondLst>
                            <p:childTnLst>
                              <p:par>
                                <p:cTn id="145" presetID="1" presetClass="entr" presetSubtype="0" fill="hold" grpId="0" nodeType="clickEffect">
                                  <p:stCondLst>
                                    <p:cond delay="0"/>
                                  </p:stCondLst>
                                  <p:childTnLst>
                                    <p:set>
                                      <p:cBhvr>
                                        <p:cTn id="146" dur="1" fill="hold">
                                          <p:stCondLst>
                                            <p:cond delay="0"/>
                                          </p:stCondLst>
                                        </p:cTn>
                                        <p:tgtEl>
                                          <p:spTgt spid="110"/>
                                        </p:tgtEl>
                                        <p:attrNameLst>
                                          <p:attrName>style.visibility</p:attrName>
                                        </p:attrNameLst>
                                      </p:cBhvr>
                                      <p:to>
                                        <p:strVal val="visible"/>
                                      </p:to>
                                    </p:set>
                                  </p:childTnLst>
                                </p:cTn>
                              </p:par>
                            </p:childTnLst>
                          </p:cTn>
                        </p:par>
                      </p:childTnLst>
                    </p:cTn>
                  </p:par>
                </p:childTnLst>
              </p:cTn>
              <p:nextCondLst>
                <p:cond evt="onClick" delay="0">
                  <p:tgtEl>
                    <p:spTgt spid="109"/>
                  </p:tgtEl>
                </p:cond>
              </p:nextCondLst>
            </p:seq>
            <p:seq concurrent="1" nextAc="seek">
              <p:cTn id="147" restart="whenNotActive" fill="hold" evtFilter="cancelBubble" nodeType="interactiveSeq">
                <p:stCondLst>
                  <p:cond evt="onClick" delay="0">
                    <p:tgtEl>
                      <p:spTgt spid="111"/>
                    </p:tgtEl>
                  </p:cond>
                </p:stCondLst>
                <p:endSync evt="end" delay="0">
                  <p:rtn val="all"/>
                </p:endSync>
                <p:childTnLst>
                  <p:par>
                    <p:cTn id="148" fill="hold">
                      <p:stCondLst>
                        <p:cond delay="0"/>
                      </p:stCondLst>
                      <p:childTnLst>
                        <p:par>
                          <p:cTn id="149" fill="hold">
                            <p:stCondLst>
                              <p:cond delay="0"/>
                            </p:stCondLst>
                            <p:childTnLst>
                              <p:par>
                                <p:cTn id="150" presetID="1" presetClass="entr" presetSubtype="0" fill="hold" grpId="0" nodeType="clickEffect">
                                  <p:stCondLst>
                                    <p:cond delay="0"/>
                                  </p:stCondLst>
                                  <p:childTnLst>
                                    <p:set>
                                      <p:cBhvr>
                                        <p:cTn id="151" dur="1" fill="hold">
                                          <p:stCondLst>
                                            <p:cond delay="0"/>
                                          </p:stCondLst>
                                        </p:cTn>
                                        <p:tgtEl>
                                          <p:spTgt spid="112"/>
                                        </p:tgtEl>
                                        <p:attrNameLst>
                                          <p:attrName>style.visibility</p:attrName>
                                        </p:attrNameLst>
                                      </p:cBhvr>
                                      <p:to>
                                        <p:strVal val="visible"/>
                                      </p:to>
                                    </p:set>
                                  </p:childTnLst>
                                </p:cTn>
                              </p:par>
                            </p:childTnLst>
                          </p:cTn>
                        </p:par>
                      </p:childTnLst>
                    </p:cTn>
                  </p:par>
                </p:childTnLst>
              </p:cTn>
              <p:nextCondLst>
                <p:cond evt="onClick" delay="0">
                  <p:tgtEl>
                    <p:spTgt spid="111"/>
                  </p:tgtEl>
                </p:cond>
              </p:nextCondLst>
            </p:seq>
            <p:seq concurrent="1" nextAc="seek">
              <p:cTn id="152" restart="whenNotActive" fill="hold" evtFilter="cancelBubble" nodeType="interactiveSeq">
                <p:stCondLst>
                  <p:cond evt="onClick" delay="0">
                    <p:tgtEl>
                      <p:spTgt spid="250"/>
                    </p:tgtEl>
                  </p:cond>
                </p:stCondLst>
                <p:endSync evt="end" delay="0">
                  <p:rtn val="all"/>
                </p:endSync>
                <p:childTnLst>
                  <p:par>
                    <p:cTn id="153" fill="hold">
                      <p:stCondLst>
                        <p:cond delay="0"/>
                      </p:stCondLst>
                      <p:childTnLst>
                        <p:par>
                          <p:cTn id="154" fill="hold">
                            <p:stCondLst>
                              <p:cond delay="0"/>
                            </p:stCondLst>
                            <p:childTnLst>
                              <p:par>
                                <p:cTn id="155" presetID="1" presetClass="exit" presetSubtype="0" fill="hold" grpId="0" nodeType="clickEffect">
                                  <p:stCondLst>
                                    <p:cond delay="0"/>
                                  </p:stCondLst>
                                  <p:childTnLst>
                                    <p:set>
                                      <p:cBhvr>
                                        <p:cTn id="156" dur="1" fill="hold">
                                          <p:stCondLst>
                                            <p:cond delay="0"/>
                                          </p:stCondLst>
                                        </p:cTn>
                                        <p:tgtEl>
                                          <p:spTgt spid="250"/>
                                        </p:tgtEl>
                                        <p:attrNameLst>
                                          <p:attrName>style.visibility</p:attrName>
                                        </p:attrNameLst>
                                      </p:cBhvr>
                                      <p:to>
                                        <p:strVal val="hidden"/>
                                      </p:to>
                                    </p:set>
                                  </p:childTnLst>
                                </p:cTn>
                              </p:par>
                              <p:par>
                                <p:cTn id="157" presetID="1" presetClass="entr" presetSubtype="0" fill="hold" grpId="0" nodeType="withEffect">
                                  <p:stCondLst>
                                    <p:cond delay="0"/>
                                  </p:stCondLst>
                                  <p:childTnLst>
                                    <p:set>
                                      <p:cBhvr>
                                        <p:cTn id="158" dur="1" fill="hold">
                                          <p:stCondLst>
                                            <p:cond delay="0"/>
                                          </p:stCondLst>
                                        </p:cTn>
                                        <p:tgtEl>
                                          <p:spTgt spid="189"/>
                                        </p:tgtEl>
                                        <p:attrNameLst>
                                          <p:attrName>style.visibility</p:attrName>
                                        </p:attrNameLst>
                                      </p:cBhvr>
                                      <p:to>
                                        <p:strVal val="visible"/>
                                      </p:to>
                                    </p:set>
                                  </p:childTnLst>
                                </p:cTn>
                              </p:par>
                            </p:childTnLst>
                          </p:cTn>
                        </p:par>
                        <p:par>
                          <p:cTn id="159" fill="hold">
                            <p:stCondLst>
                              <p:cond delay="0"/>
                            </p:stCondLst>
                            <p:childTnLst>
                              <p:par>
                                <p:cTn id="160" presetID="1" presetClass="entr" presetSubtype="0" fill="hold" grpId="0" nodeType="afterEffect">
                                  <p:stCondLst>
                                    <p:cond delay="1000"/>
                                  </p:stCondLst>
                                  <p:childTnLst>
                                    <p:set>
                                      <p:cBhvr>
                                        <p:cTn id="161" dur="1" fill="hold">
                                          <p:stCondLst>
                                            <p:cond delay="0"/>
                                          </p:stCondLst>
                                        </p:cTn>
                                        <p:tgtEl>
                                          <p:spTgt spid="190"/>
                                        </p:tgtEl>
                                        <p:attrNameLst>
                                          <p:attrName>style.visibility</p:attrName>
                                        </p:attrNameLst>
                                      </p:cBhvr>
                                      <p:to>
                                        <p:strVal val="visible"/>
                                      </p:to>
                                    </p:set>
                                  </p:childTnLst>
                                </p:cTn>
                              </p:par>
                            </p:childTnLst>
                          </p:cTn>
                        </p:par>
                        <p:par>
                          <p:cTn id="162" fill="hold">
                            <p:stCondLst>
                              <p:cond delay="1000"/>
                            </p:stCondLst>
                            <p:childTnLst>
                              <p:par>
                                <p:cTn id="163" presetID="1" presetClass="entr" presetSubtype="0" fill="hold" grpId="0" nodeType="afterEffect">
                                  <p:stCondLst>
                                    <p:cond delay="1000"/>
                                  </p:stCondLst>
                                  <p:childTnLst>
                                    <p:set>
                                      <p:cBhvr>
                                        <p:cTn id="164" dur="1" fill="hold">
                                          <p:stCondLst>
                                            <p:cond delay="0"/>
                                          </p:stCondLst>
                                        </p:cTn>
                                        <p:tgtEl>
                                          <p:spTgt spid="191"/>
                                        </p:tgtEl>
                                        <p:attrNameLst>
                                          <p:attrName>style.visibility</p:attrName>
                                        </p:attrNameLst>
                                      </p:cBhvr>
                                      <p:to>
                                        <p:strVal val="visible"/>
                                      </p:to>
                                    </p:set>
                                  </p:childTnLst>
                                </p:cTn>
                              </p:par>
                            </p:childTnLst>
                          </p:cTn>
                        </p:par>
                        <p:par>
                          <p:cTn id="165" fill="hold">
                            <p:stCondLst>
                              <p:cond delay="2000"/>
                            </p:stCondLst>
                            <p:childTnLst>
                              <p:par>
                                <p:cTn id="166" presetID="1" presetClass="entr" presetSubtype="0" fill="hold" grpId="0" nodeType="afterEffect">
                                  <p:stCondLst>
                                    <p:cond delay="1000"/>
                                  </p:stCondLst>
                                  <p:childTnLst>
                                    <p:set>
                                      <p:cBhvr>
                                        <p:cTn id="167" dur="1" fill="hold">
                                          <p:stCondLst>
                                            <p:cond delay="0"/>
                                          </p:stCondLst>
                                        </p:cTn>
                                        <p:tgtEl>
                                          <p:spTgt spid="192"/>
                                        </p:tgtEl>
                                        <p:attrNameLst>
                                          <p:attrName>style.visibility</p:attrName>
                                        </p:attrNameLst>
                                      </p:cBhvr>
                                      <p:to>
                                        <p:strVal val="visible"/>
                                      </p:to>
                                    </p:set>
                                  </p:childTnLst>
                                </p:cTn>
                              </p:par>
                            </p:childTnLst>
                          </p:cTn>
                        </p:par>
                        <p:par>
                          <p:cTn id="168" fill="hold">
                            <p:stCondLst>
                              <p:cond delay="3000"/>
                            </p:stCondLst>
                            <p:childTnLst>
                              <p:par>
                                <p:cTn id="169" presetID="1" presetClass="entr" presetSubtype="0" fill="hold" grpId="0" nodeType="afterEffect">
                                  <p:stCondLst>
                                    <p:cond delay="1000"/>
                                  </p:stCondLst>
                                  <p:childTnLst>
                                    <p:set>
                                      <p:cBhvr>
                                        <p:cTn id="170" dur="1" fill="hold">
                                          <p:stCondLst>
                                            <p:cond delay="0"/>
                                          </p:stCondLst>
                                        </p:cTn>
                                        <p:tgtEl>
                                          <p:spTgt spid="193"/>
                                        </p:tgtEl>
                                        <p:attrNameLst>
                                          <p:attrName>style.visibility</p:attrName>
                                        </p:attrNameLst>
                                      </p:cBhvr>
                                      <p:to>
                                        <p:strVal val="visible"/>
                                      </p:to>
                                    </p:set>
                                  </p:childTnLst>
                                </p:cTn>
                              </p:par>
                            </p:childTnLst>
                          </p:cTn>
                        </p:par>
                        <p:par>
                          <p:cTn id="171" fill="hold">
                            <p:stCondLst>
                              <p:cond delay="4000"/>
                            </p:stCondLst>
                            <p:childTnLst>
                              <p:par>
                                <p:cTn id="172" presetID="1" presetClass="entr" presetSubtype="0" fill="hold" grpId="0" nodeType="afterEffect">
                                  <p:stCondLst>
                                    <p:cond delay="1000"/>
                                  </p:stCondLst>
                                  <p:childTnLst>
                                    <p:set>
                                      <p:cBhvr>
                                        <p:cTn id="173" dur="1" fill="hold">
                                          <p:stCondLst>
                                            <p:cond delay="0"/>
                                          </p:stCondLst>
                                        </p:cTn>
                                        <p:tgtEl>
                                          <p:spTgt spid="194"/>
                                        </p:tgtEl>
                                        <p:attrNameLst>
                                          <p:attrName>style.visibility</p:attrName>
                                        </p:attrNameLst>
                                      </p:cBhvr>
                                      <p:to>
                                        <p:strVal val="visible"/>
                                      </p:to>
                                    </p:set>
                                  </p:childTnLst>
                                </p:cTn>
                              </p:par>
                            </p:childTnLst>
                          </p:cTn>
                        </p:par>
                        <p:par>
                          <p:cTn id="174" fill="hold">
                            <p:stCondLst>
                              <p:cond delay="5000"/>
                            </p:stCondLst>
                            <p:childTnLst>
                              <p:par>
                                <p:cTn id="175" presetID="1" presetClass="entr" presetSubtype="0" fill="hold" grpId="0" nodeType="afterEffect">
                                  <p:stCondLst>
                                    <p:cond delay="1000"/>
                                  </p:stCondLst>
                                  <p:childTnLst>
                                    <p:set>
                                      <p:cBhvr>
                                        <p:cTn id="176" dur="1" fill="hold">
                                          <p:stCondLst>
                                            <p:cond delay="0"/>
                                          </p:stCondLst>
                                        </p:cTn>
                                        <p:tgtEl>
                                          <p:spTgt spid="195"/>
                                        </p:tgtEl>
                                        <p:attrNameLst>
                                          <p:attrName>style.visibility</p:attrName>
                                        </p:attrNameLst>
                                      </p:cBhvr>
                                      <p:to>
                                        <p:strVal val="visible"/>
                                      </p:to>
                                    </p:set>
                                  </p:childTnLst>
                                </p:cTn>
                              </p:par>
                            </p:childTnLst>
                          </p:cTn>
                        </p:par>
                        <p:par>
                          <p:cTn id="177" fill="hold">
                            <p:stCondLst>
                              <p:cond delay="6000"/>
                            </p:stCondLst>
                            <p:childTnLst>
                              <p:par>
                                <p:cTn id="178" presetID="1" presetClass="entr" presetSubtype="0" fill="hold" grpId="0" nodeType="afterEffect">
                                  <p:stCondLst>
                                    <p:cond delay="1000"/>
                                  </p:stCondLst>
                                  <p:childTnLst>
                                    <p:set>
                                      <p:cBhvr>
                                        <p:cTn id="179" dur="1" fill="hold">
                                          <p:stCondLst>
                                            <p:cond delay="0"/>
                                          </p:stCondLst>
                                        </p:cTn>
                                        <p:tgtEl>
                                          <p:spTgt spid="196"/>
                                        </p:tgtEl>
                                        <p:attrNameLst>
                                          <p:attrName>style.visibility</p:attrName>
                                        </p:attrNameLst>
                                      </p:cBhvr>
                                      <p:to>
                                        <p:strVal val="visible"/>
                                      </p:to>
                                    </p:set>
                                  </p:childTnLst>
                                </p:cTn>
                              </p:par>
                            </p:childTnLst>
                          </p:cTn>
                        </p:par>
                        <p:par>
                          <p:cTn id="180" fill="hold">
                            <p:stCondLst>
                              <p:cond delay="7000"/>
                            </p:stCondLst>
                            <p:childTnLst>
                              <p:par>
                                <p:cTn id="181" presetID="1" presetClass="entr" presetSubtype="0" fill="hold" grpId="0" nodeType="afterEffect">
                                  <p:stCondLst>
                                    <p:cond delay="1000"/>
                                  </p:stCondLst>
                                  <p:childTnLst>
                                    <p:set>
                                      <p:cBhvr>
                                        <p:cTn id="182" dur="1" fill="hold">
                                          <p:stCondLst>
                                            <p:cond delay="0"/>
                                          </p:stCondLst>
                                        </p:cTn>
                                        <p:tgtEl>
                                          <p:spTgt spid="197"/>
                                        </p:tgtEl>
                                        <p:attrNameLst>
                                          <p:attrName>style.visibility</p:attrName>
                                        </p:attrNameLst>
                                      </p:cBhvr>
                                      <p:to>
                                        <p:strVal val="visible"/>
                                      </p:to>
                                    </p:set>
                                  </p:childTnLst>
                                </p:cTn>
                              </p:par>
                            </p:childTnLst>
                          </p:cTn>
                        </p:par>
                        <p:par>
                          <p:cTn id="183" fill="hold">
                            <p:stCondLst>
                              <p:cond delay="8000"/>
                            </p:stCondLst>
                            <p:childTnLst>
                              <p:par>
                                <p:cTn id="184" presetID="1" presetClass="entr" presetSubtype="0" fill="hold" grpId="0" nodeType="afterEffect">
                                  <p:stCondLst>
                                    <p:cond delay="1000"/>
                                  </p:stCondLst>
                                  <p:childTnLst>
                                    <p:set>
                                      <p:cBhvr>
                                        <p:cTn id="185" dur="1" fill="hold">
                                          <p:stCondLst>
                                            <p:cond delay="0"/>
                                          </p:stCondLst>
                                        </p:cTn>
                                        <p:tgtEl>
                                          <p:spTgt spid="198"/>
                                        </p:tgtEl>
                                        <p:attrNameLst>
                                          <p:attrName>style.visibility</p:attrName>
                                        </p:attrNameLst>
                                      </p:cBhvr>
                                      <p:to>
                                        <p:strVal val="visible"/>
                                      </p:to>
                                    </p:set>
                                  </p:childTnLst>
                                </p:cTn>
                              </p:par>
                            </p:childTnLst>
                          </p:cTn>
                        </p:par>
                        <p:par>
                          <p:cTn id="186" fill="hold">
                            <p:stCondLst>
                              <p:cond delay="9000"/>
                            </p:stCondLst>
                            <p:childTnLst>
                              <p:par>
                                <p:cTn id="187" presetID="1" presetClass="entr" presetSubtype="0" fill="hold" grpId="0" nodeType="afterEffect">
                                  <p:stCondLst>
                                    <p:cond delay="1000"/>
                                  </p:stCondLst>
                                  <p:childTnLst>
                                    <p:set>
                                      <p:cBhvr>
                                        <p:cTn id="188" dur="1" fill="hold">
                                          <p:stCondLst>
                                            <p:cond delay="0"/>
                                          </p:stCondLst>
                                        </p:cTn>
                                        <p:tgtEl>
                                          <p:spTgt spid="199"/>
                                        </p:tgtEl>
                                        <p:attrNameLst>
                                          <p:attrName>style.visibility</p:attrName>
                                        </p:attrNameLst>
                                      </p:cBhvr>
                                      <p:to>
                                        <p:strVal val="visible"/>
                                      </p:to>
                                    </p:set>
                                  </p:childTnLst>
                                </p:cTn>
                              </p:par>
                            </p:childTnLst>
                          </p:cTn>
                        </p:par>
                        <p:par>
                          <p:cTn id="189" fill="hold">
                            <p:stCondLst>
                              <p:cond delay="10000"/>
                            </p:stCondLst>
                            <p:childTnLst>
                              <p:par>
                                <p:cTn id="190" presetID="1" presetClass="entr" presetSubtype="0" fill="hold" grpId="0" nodeType="afterEffect">
                                  <p:stCondLst>
                                    <p:cond delay="1000"/>
                                  </p:stCondLst>
                                  <p:childTnLst>
                                    <p:set>
                                      <p:cBhvr>
                                        <p:cTn id="191" dur="1" fill="hold">
                                          <p:stCondLst>
                                            <p:cond delay="0"/>
                                          </p:stCondLst>
                                        </p:cTn>
                                        <p:tgtEl>
                                          <p:spTgt spid="200"/>
                                        </p:tgtEl>
                                        <p:attrNameLst>
                                          <p:attrName>style.visibility</p:attrName>
                                        </p:attrNameLst>
                                      </p:cBhvr>
                                      <p:to>
                                        <p:strVal val="visible"/>
                                      </p:to>
                                    </p:set>
                                  </p:childTnLst>
                                </p:cTn>
                              </p:par>
                            </p:childTnLst>
                          </p:cTn>
                        </p:par>
                        <p:par>
                          <p:cTn id="192" fill="hold">
                            <p:stCondLst>
                              <p:cond delay="11000"/>
                            </p:stCondLst>
                            <p:childTnLst>
                              <p:par>
                                <p:cTn id="193" presetID="1" presetClass="entr" presetSubtype="0" fill="hold" grpId="0" nodeType="afterEffect">
                                  <p:stCondLst>
                                    <p:cond delay="1000"/>
                                  </p:stCondLst>
                                  <p:childTnLst>
                                    <p:set>
                                      <p:cBhvr>
                                        <p:cTn id="194" dur="1" fill="hold">
                                          <p:stCondLst>
                                            <p:cond delay="0"/>
                                          </p:stCondLst>
                                        </p:cTn>
                                        <p:tgtEl>
                                          <p:spTgt spid="201"/>
                                        </p:tgtEl>
                                        <p:attrNameLst>
                                          <p:attrName>style.visibility</p:attrName>
                                        </p:attrNameLst>
                                      </p:cBhvr>
                                      <p:to>
                                        <p:strVal val="visible"/>
                                      </p:to>
                                    </p:set>
                                  </p:childTnLst>
                                </p:cTn>
                              </p:par>
                            </p:childTnLst>
                          </p:cTn>
                        </p:par>
                        <p:par>
                          <p:cTn id="195" fill="hold">
                            <p:stCondLst>
                              <p:cond delay="12000"/>
                            </p:stCondLst>
                            <p:childTnLst>
                              <p:par>
                                <p:cTn id="196" presetID="1" presetClass="entr" presetSubtype="0" fill="hold" grpId="0" nodeType="afterEffect">
                                  <p:stCondLst>
                                    <p:cond delay="1000"/>
                                  </p:stCondLst>
                                  <p:childTnLst>
                                    <p:set>
                                      <p:cBhvr>
                                        <p:cTn id="197" dur="1" fill="hold">
                                          <p:stCondLst>
                                            <p:cond delay="0"/>
                                          </p:stCondLst>
                                        </p:cTn>
                                        <p:tgtEl>
                                          <p:spTgt spid="202"/>
                                        </p:tgtEl>
                                        <p:attrNameLst>
                                          <p:attrName>style.visibility</p:attrName>
                                        </p:attrNameLst>
                                      </p:cBhvr>
                                      <p:to>
                                        <p:strVal val="visible"/>
                                      </p:to>
                                    </p:set>
                                  </p:childTnLst>
                                </p:cTn>
                              </p:par>
                            </p:childTnLst>
                          </p:cTn>
                        </p:par>
                        <p:par>
                          <p:cTn id="198" fill="hold">
                            <p:stCondLst>
                              <p:cond delay="13000"/>
                            </p:stCondLst>
                            <p:childTnLst>
                              <p:par>
                                <p:cTn id="199" presetID="1" presetClass="entr" presetSubtype="0" fill="hold" grpId="0" nodeType="afterEffect">
                                  <p:stCondLst>
                                    <p:cond delay="1000"/>
                                  </p:stCondLst>
                                  <p:childTnLst>
                                    <p:set>
                                      <p:cBhvr>
                                        <p:cTn id="200" dur="1" fill="hold">
                                          <p:stCondLst>
                                            <p:cond delay="0"/>
                                          </p:stCondLst>
                                        </p:cTn>
                                        <p:tgtEl>
                                          <p:spTgt spid="203"/>
                                        </p:tgtEl>
                                        <p:attrNameLst>
                                          <p:attrName>style.visibility</p:attrName>
                                        </p:attrNameLst>
                                      </p:cBhvr>
                                      <p:to>
                                        <p:strVal val="visible"/>
                                      </p:to>
                                    </p:set>
                                  </p:childTnLst>
                                </p:cTn>
                              </p:par>
                            </p:childTnLst>
                          </p:cTn>
                        </p:par>
                        <p:par>
                          <p:cTn id="201" fill="hold">
                            <p:stCondLst>
                              <p:cond delay="14000"/>
                            </p:stCondLst>
                            <p:childTnLst>
                              <p:par>
                                <p:cTn id="202" presetID="1" presetClass="entr" presetSubtype="0" fill="hold" grpId="0" nodeType="afterEffect">
                                  <p:stCondLst>
                                    <p:cond delay="1000"/>
                                  </p:stCondLst>
                                  <p:childTnLst>
                                    <p:set>
                                      <p:cBhvr>
                                        <p:cTn id="203" dur="1" fill="hold">
                                          <p:stCondLst>
                                            <p:cond delay="0"/>
                                          </p:stCondLst>
                                        </p:cTn>
                                        <p:tgtEl>
                                          <p:spTgt spid="204"/>
                                        </p:tgtEl>
                                        <p:attrNameLst>
                                          <p:attrName>style.visibility</p:attrName>
                                        </p:attrNameLst>
                                      </p:cBhvr>
                                      <p:to>
                                        <p:strVal val="visible"/>
                                      </p:to>
                                    </p:set>
                                  </p:childTnLst>
                                </p:cTn>
                              </p:par>
                            </p:childTnLst>
                          </p:cTn>
                        </p:par>
                        <p:par>
                          <p:cTn id="204" fill="hold">
                            <p:stCondLst>
                              <p:cond delay="15000"/>
                            </p:stCondLst>
                            <p:childTnLst>
                              <p:par>
                                <p:cTn id="205" presetID="1" presetClass="entr" presetSubtype="0" fill="hold" grpId="0" nodeType="afterEffect">
                                  <p:stCondLst>
                                    <p:cond delay="1000"/>
                                  </p:stCondLst>
                                  <p:childTnLst>
                                    <p:set>
                                      <p:cBhvr>
                                        <p:cTn id="206" dur="1" fill="hold">
                                          <p:stCondLst>
                                            <p:cond delay="0"/>
                                          </p:stCondLst>
                                        </p:cTn>
                                        <p:tgtEl>
                                          <p:spTgt spid="205"/>
                                        </p:tgtEl>
                                        <p:attrNameLst>
                                          <p:attrName>style.visibility</p:attrName>
                                        </p:attrNameLst>
                                      </p:cBhvr>
                                      <p:to>
                                        <p:strVal val="visible"/>
                                      </p:to>
                                    </p:set>
                                  </p:childTnLst>
                                </p:cTn>
                              </p:par>
                            </p:childTnLst>
                          </p:cTn>
                        </p:par>
                        <p:par>
                          <p:cTn id="207" fill="hold">
                            <p:stCondLst>
                              <p:cond delay="16000"/>
                            </p:stCondLst>
                            <p:childTnLst>
                              <p:par>
                                <p:cTn id="208" presetID="1" presetClass="entr" presetSubtype="0" fill="hold" grpId="0" nodeType="afterEffect">
                                  <p:stCondLst>
                                    <p:cond delay="1000"/>
                                  </p:stCondLst>
                                  <p:childTnLst>
                                    <p:set>
                                      <p:cBhvr>
                                        <p:cTn id="209" dur="1" fill="hold">
                                          <p:stCondLst>
                                            <p:cond delay="0"/>
                                          </p:stCondLst>
                                        </p:cTn>
                                        <p:tgtEl>
                                          <p:spTgt spid="206"/>
                                        </p:tgtEl>
                                        <p:attrNameLst>
                                          <p:attrName>style.visibility</p:attrName>
                                        </p:attrNameLst>
                                      </p:cBhvr>
                                      <p:to>
                                        <p:strVal val="visible"/>
                                      </p:to>
                                    </p:set>
                                  </p:childTnLst>
                                </p:cTn>
                              </p:par>
                            </p:childTnLst>
                          </p:cTn>
                        </p:par>
                        <p:par>
                          <p:cTn id="210" fill="hold">
                            <p:stCondLst>
                              <p:cond delay="17000"/>
                            </p:stCondLst>
                            <p:childTnLst>
                              <p:par>
                                <p:cTn id="211" presetID="1" presetClass="entr" presetSubtype="0" fill="hold" grpId="0" nodeType="afterEffect">
                                  <p:stCondLst>
                                    <p:cond delay="1000"/>
                                  </p:stCondLst>
                                  <p:childTnLst>
                                    <p:set>
                                      <p:cBhvr>
                                        <p:cTn id="212" dur="1" fill="hold">
                                          <p:stCondLst>
                                            <p:cond delay="0"/>
                                          </p:stCondLst>
                                        </p:cTn>
                                        <p:tgtEl>
                                          <p:spTgt spid="207"/>
                                        </p:tgtEl>
                                        <p:attrNameLst>
                                          <p:attrName>style.visibility</p:attrName>
                                        </p:attrNameLst>
                                      </p:cBhvr>
                                      <p:to>
                                        <p:strVal val="visible"/>
                                      </p:to>
                                    </p:set>
                                  </p:childTnLst>
                                </p:cTn>
                              </p:par>
                            </p:childTnLst>
                          </p:cTn>
                        </p:par>
                        <p:par>
                          <p:cTn id="213" fill="hold">
                            <p:stCondLst>
                              <p:cond delay="18000"/>
                            </p:stCondLst>
                            <p:childTnLst>
                              <p:par>
                                <p:cTn id="214" presetID="1" presetClass="entr" presetSubtype="0" fill="hold" grpId="0" nodeType="afterEffect">
                                  <p:stCondLst>
                                    <p:cond delay="1000"/>
                                  </p:stCondLst>
                                  <p:childTnLst>
                                    <p:set>
                                      <p:cBhvr>
                                        <p:cTn id="215" dur="1" fill="hold">
                                          <p:stCondLst>
                                            <p:cond delay="0"/>
                                          </p:stCondLst>
                                        </p:cTn>
                                        <p:tgtEl>
                                          <p:spTgt spid="208"/>
                                        </p:tgtEl>
                                        <p:attrNameLst>
                                          <p:attrName>style.visibility</p:attrName>
                                        </p:attrNameLst>
                                      </p:cBhvr>
                                      <p:to>
                                        <p:strVal val="visible"/>
                                      </p:to>
                                    </p:set>
                                  </p:childTnLst>
                                </p:cTn>
                              </p:par>
                            </p:childTnLst>
                          </p:cTn>
                        </p:par>
                        <p:par>
                          <p:cTn id="216" fill="hold">
                            <p:stCondLst>
                              <p:cond delay="19000"/>
                            </p:stCondLst>
                            <p:childTnLst>
                              <p:par>
                                <p:cTn id="217" presetID="1" presetClass="entr" presetSubtype="0" fill="hold" grpId="0" nodeType="afterEffect">
                                  <p:stCondLst>
                                    <p:cond delay="1000"/>
                                  </p:stCondLst>
                                  <p:childTnLst>
                                    <p:set>
                                      <p:cBhvr>
                                        <p:cTn id="218" dur="1" fill="hold">
                                          <p:stCondLst>
                                            <p:cond delay="0"/>
                                          </p:stCondLst>
                                        </p:cTn>
                                        <p:tgtEl>
                                          <p:spTgt spid="209"/>
                                        </p:tgtEl>
                                        <p:attrNameLst>
                                          <p:attrName>style.visibility</p:attrName>
                                        </p:attrNameLst>
                                      </p:cBhvr>
                                      <p:to>
                                        <p:strVal val="visible"/>
                                      </p:to>
                                    </p:set>
                                  </p:childTnLst>
                                </p:cTn>
                              </p:par>
                            </p:childTnLst>
                          </p:cTn>
                        </p:par>
                        <p:par>
                          <p:cTn id="219" fill="hold">
                            <p:stCondLst>
                              <p:cond delay="20000"/>
                            </p:stCondLst>
                            <p:childTnLst>
                              <p:par>
                                <p:cTn id="220" presetID="1" presetClass="entr" presetSubtype="0" fill="hold" grpId="0" nodeType="afterEffect">
                                  <p:stCondLst>
                                    <p:cond delay="1000"/>
                                  </p:stCondLst>
                                  <p:childTnLst>
                                    <p:set>
                                      <p:cBhvr>
                                        <p:cTn id="221" dur="1" fill="hold">
                                          <p:stCondLst>
                                            <p:cond delay="0"/>
                                          </p:stCondLst>
                                        </p:cTn>
                                        <p:tgtEl>
                                          <p:spTgt spid="210"/>
                                        </p:tgtEl>
                                        <p:attrNameLst>
                                          <p:attrName>style.visibility</p:attrName>
                                        </p:attrNameLst>
                                      </p:cBhvr>
                                      <p:to>
                                        <p:strVal val="visible"/>
                                      </p:to>
                                    </p:set>
                                  </p:childTnLst>
                                </p:cTn>
                              </p:par>
                            </p:childTnLst>
                          </p:cTn>
                        </p:par>
                        <p:par>
                          <p:cTn id="222" fill="hold">
                            <p:stCondLst>
                              <p:cond delay="21000"/>
                            </p:stCondLst>
                            <p:childTnLst>
                              <p:par>
                                <p:cTn id="223" presetID="1" presetClass="entr" presetSubtype="0" fill="hold" grpId="0" nodeType="afterEffect">
                                  <p:stCondLst>
                                    <p:cond delay="1000"/>
                                  </p:stCondLst>
                                  <p:childTnLst>
                                    <p:set>
                                      <p:cBhvr>
                                        <p:cTn id="224" dur="1" fill="hold">
                                          <p:stCondLst>
                                            <p:cond delay="0"/>
                                          </p:stCondLst>
                                        </p:cTn>
                                        <p:tgtEl>
                                          <p:spTgt spid="211"/>
                                        </p:tgtEl>
                                        <p:attrNameLst>
                                          <p:attrName>style.visibility</p:attrName>
                                        </p:attrNameLst>
                                      </p:cBhvr>
                                      <p:to>
                                        <p:strVal val="visible"/>
                                      </p:to>
                                    </p:set>
                                  </p:childTnLst>
                                </p:cTn>
                              </p:par>
                            </p:childTnLst>
                          </p:cTn>
                        </p:par>
                        <p:par>
                          <p:cTn id="225" fill="hold">
                            <p:stCondLst>
                              <p:cond delay="22000"/>
                            </p:stCondLst>
                            <p:childTnLst>
                              <p:par>
                                <p:cTn id="226" presetID="1" presetClass="entr" presetSubtype="0" fill="hold" grpId="0" nodeType="afterEffect">
                                  <p:stCondLst>
                                    <p:cond delay="1000"/>
                                  </p:stCondLst>
                                  <p:childTnLst>
                                    <p:set>
                                      <p:cBhvr>
                                        <p:cTn id="227" dur="1" fill="hold">
                                          <p:stCondLst>
                                            <p:cond delay="0"/>
                                          </p:stCondLst>
                                        </p:cTn>
                                        <p:tgtEl>
                                          <p:spTgt spid="212"/>
                                        </p:tgtEl>
                                        <p:attrNameLst>
                                          <p:attrName>style.visibility</p:attrName>
                                        </p:attrNameLst>
                                      </p:cBhvr>
                                      <p:to>
                                        <p:strVal val="visible"/>
                                      </p:to>
                                    </p:set>
                                  </p:childTnLst>
                                </p:cTn>
                              </p:par>
                            </p:childTnLst>
                          </p:cTn>
                        </p:par>
                        <p:par>
                          <p:cTn id="228" fill="hold">
                            <p:stCondLst>
                              <p:cond delay="23000"/>
                            </p:stCondLst>
                            <p:childTnLst>
                              <p:par>
                                <p:cTn id="229" presetID="1" presetClass="entr" presetSubtype="0" fill="hold" grpId="0" nodeType="afterEffect">
                                  <p:stCondLst>
                                    <p:cond delay="1000"/>
                                  </p:stCondLst>
                                  <p:childTnLst>
                                    <p:set>
                                      <p:cBhvr>
                                        <p:cTn id="230" dur="1" fill="hold">
                                          <p:stCondLst>
                                            <p:cond delay="0"/>
                                          </p:stCondLst>
                                        </p:cTn>
                                        <p:tgtEl>
                                          <p:spTgt spid="213"/>
                                        </p:tgtEl>
                                        <p:attrNameLst>
                                          <p:attrName>style.visibility</p:attrName>
                                        </p:attrNameLst>
                                      </p:cBhvr>
                                      <p:to>
                                        <p:strVal val="visible"/>
                                      </p:to>
                                    </p:set>
                                  </p:childTnLst>
                                </p:cTn>
                              </p:par>
                            </p:childTnLst>
                          </p:cTn>
                        </p:par>
                        <p:par>
                          <p:cTn id="231" fill="hold">
                            <p:stCondLst>
                              <p:cond delay="24000"/>
                            </p:stCondLst>
                            <p:childTnLst>
                              <p:par>
                                <p:cTn id="232" presetID="1" presetClass="entr" presetSubtype="0" fill="hold" grpId="0" nodeType="afterEffect">
                                  <p:stCondLst>
                                    <p:cond delay="1000"/>
                                  </p:stCondLst>
                                  <p:childTnLst>
                                    <p:set>
                                      <p:cBhvr>
                                        <p:cTn id="233" dur="1" fill="hold">
                                          <p:stCondLst>
                                            <p:cond delay="0"/>
                                          </p:stCondLst>
                                        </p:cTn>
                                        <p:tgtEl>
                                          <p:spTgt spid="214"/>
                                        </p:tgtEl>
                                        <p:attrNameLst>
                                          <p:attrName>style.visibility</p:attrName>
                                        </p:attrNameLst>
                                      </p:cBhvr>
                                      <p:to>
                                        <p:strVal val="visible"/>
                                      </p:to>
                                    </p:set>
                                  </p:childTnLst>
                                </p:cTn>
                              </p:par>
                            </p:childTnLst>
                          </p:cTn>
                        </p:par>
                        <p:par>
                          <p:cTn id="234" fill="hold">
                            <p:stCondLst>
                              <p:cond delay="25000"/>
                            </p:stCondLst>
                            <p:childTnLst>
                              <p:par>
                                <p:cTn id="235" presetID="1" presetClass="entr" presetSubtype="0" fill="hold" grpId="0" nodeType="afterEffect">
                                  <p:stCondLst>
                                    <p:cond delay="1000"/>
                                  </p:stCondLst>
                                  <p:childTnLst>
                                    <p:set>
                                      <p:cBhvr>
                                        <p:cTn id="236" dur="1" fill="hold">
                                          <p:stCondLst>
                                            <p:cond delay="0"/>
                                          </p:stCondLst>
                                        </p:cTn>
                                        <p:tgtEl>
                                          <p:spTgt spid="215"/>
                                        </p:tgtEl>
                                        <p:attrNameLst>
                                          <p:attrName>style.visibility</p:attrName>
                                        </p:attrNameLst>
                                      </p:cBhvr>
                                      <p:to>
                                        <p:strVal val="visible"/>
                                      </p:to>
                                    </p:set>
                                  </p:childTnLst>
                                </p:cTn>
                              </p:par>
                            </p:childTnLst>
                          </p:cTn>
                        </p:par>
                        <p:par>
                          <p:cTn id="237" fill="hold">
                            <p:stCondLst>
                              <p:cond delay="26000"/>
                            </p:stCondLst>
                            <p:childTnLst>
                              <p:par>
                                <p:cTn id="238" presetID="1" presetClass="entr" presetSubtype="0" fill="hold" grpId="0" nodeType="afterEffect">
                                  <p:stCondLst>
                                    <p:cond delay="1000"/>
                                  </p:stCondLst>
                                  <p:childTnLst>
                                    <p:set>
                                      <p:cBhvr>
                                        <p:cTn id="239" dur="1" fill="hold">
                                          <p:stCondLst>
                                            <p:cond delay="0"/>
                                          </p:stCondLst>
                                        </p:cTn>
                                        <p:tgtEl>
                                          <p:spTgt spid="216"/>
                                        </p:tgtEl>
                                        <p:attrNameLst>
                                          <p:attrName>style.visibility</p:attrName>
                                        </p:attrNameLst>
                                      </p:cBhvr>
                                      <p:to>
                                        <p:strVal val="visible"/>
                                      </p:to>
                                    </p:set>
                                  </p:childTnLst>
                                </p:cTn>
                              </p:par>
                            </p:childTnLst>
                          </p:cTn>
                        </p:par>
                        <p:par>
                          <p:cTn id="240" fill="hold">
                            <p:stCondLst>
                              <p:cond delay="27000"/>
                            </p:stCondLst>
                            <p:childTnLst>
                              <p:par>
                                <p:cTn id="241" presetID="1" presetClass="entr" presetSubtype="0" fill="hold" grpId="0" nodeType="afterEffect">
                                  <p:stCondLst>
                                    <p:cond delay="1000"/>
                                  </p:stCondLst>
                                  <p:childTnLst>
                                    <p:set>
                                      <p:cBhvr>
                                        <p:cTn id="242" dur="1" fill="hold">
                                          <p:stCondLst>
                                            <p:cond delay="0"/>
                                          </p:stCondLst>
                                        </p:cTn>
                                        <p:tgtEl>
                                          <p:spTgt spid="217"/>
                                        </p:tgtEl>
                                        <p:attrNameLst>
                                          <p:attrName>style.visibility</p:attrName>
                                        </p:attrNameLst>
                                      </p:cBhvr>
                                      <p:to>
                                        <p:strVal val="visible"/>
                                      </p:to>
                                    </p:set>
                                  </p:childTnLst>
                                </p:cTn>
                              </p:par>
                            </p:childTnLst>
                          </p:cTn>
                        </p:par>
                        <p:par>
                          <p:cTn id="243" fill="hold">
                            <p:stCondLst>
                              <p:cond delay="28000"/>
                            </p:stCondLst>
                            <p:childTnLst>
                              <p:par>
                                <p:cTn id="244" presetID="1" presetClass="entr" presetSubtype="0" fill="hold" grpId="0" nodeType="afterEffect">
                                  <p:stCondLst>
                                    <p:cond delay="1000"/>
                                  </p:stCondLst>
                                  <p:childTnLst>
                                    <p:set>
                                      <p:cBhvr>
                                        <p:cTn id="245" dur="1" fill="hold">
                                          <p:stCondLst>
                                            <p:cond delay="0"/>
                                          </p:stCondLst>
                                        </p:cTn>
                                        <p:tgtEl>
                                          <p:spTgt spid="218"/>
                                        </p:tgtEl>
                                        <p:attrNameLst>
                                          <p:attrName>style.visibility</p:attrName>
                                        </p:attrNameLst>
                                      </p:cBhvr>
                                      <p:to>
                                        <p:strVal val="visible"/>
                                      </p:to>
                                    </p:set>
                                  </p:childTnLst>
                                </p:cTn>
                              </p:par>
                            </p:childTnLst>
                          </p:cTn>
                        </p:par>
                        <p:par>
                          <p:cTn id="246" fill="hold">
                            <p:stCondLst>
                              <p:cond delay="29000"/>
                            </p:stCondLst>
                            <p:childTnLst>
                              <p:par>
                                <p:cTn id="247" presetID="1" presetClass="entr" presetSubtype="0" fill="hold" grpId="0" nodeType="afterEffect">
                                  <p:stCondLst>
                                    <p:cond delay="1000"/>
                                  </p:stCondLst>
                                  <p:childTnLst>
                                    <p:set>
                                      <p:cBhvr>
                                        <p:cTn id="248" dur="1" fill="hold">
                                          <p:stCondLst>
                                            <p:cond delay="0"/>
                                          </p:stCondLst>
                                        </p:cTn>
                                        <p:tgtEl>
                                          <p:spTgt spid="219"/>
                                        </p:tgtEl>
                                        <p:attrNameLst>
                                          <p:attrName>style.visibility</p:attrName>
                                        </p:attrNameLst>
                                      </p:cBhvr>
                                      <p:to>
                                        <p:strVal val="visible"/>
                                      </p:to>
                                    </p:set>
                                  </p:childTnLst>
                                </p:cTn>
                              </p:par>
                            </p:childTnLst>
                          </p:cTn>
                        </p:par>
                        <p:par>
                          <p:cTn id="249" fill="hold">
                            <p:stCondLst>
                              <p:cond delay="30000"/>
                            </p:stCondLst>
                            <p:childTnLst>
                              <p:par>
                                <p:cTn id="250" presetID="1" presetClass="entr" presetSubtype="0" fill="hold" grpId="0" nodeType="afterEffect">
                                  <p:stCondLst>
                                    <p:cond delay="1000"/>
                                  </p:stCondLst>
                                  <p:childTnLst>
                                    <p:set>
                                      <p:cBhvr>
                                        <p:cTn id="251" dur="1" fill="hold">
                                          <p:stCondLst>
                                            <p:cond delay="0"/>
                                          </p:stCondLst>
                                        </p:cTn>
                                        <p:tgtEl>
                                          <p:spTgt spid="220"/>
                                        </p:tgtEl>
                                        <p:attrNameLst>
                                          <p:attrName>style.visibility</p:attrName>
                                        </p:attrNameLst>
                                      </p:cBhvr>
                                      <p:to>
                                        <p:strVal val="visible"/>
                                      </p:to>
                                    </p:set>
                                  </p:childTnLst>
                                </p:cTn>
                              </p:par>
                            </p:childTnLst>
                          </p:cTn>
                        </p:par>
                        <p:par>
                          <p:cTn id="252" fill="hold">
                            <p:stCondLst>
                              <p:cond delay="31000"/>
                            </p:stCondLst>
                            <p:childTnLst>
                              <p:par>
                                <p:cTn id="253" presetID="1" presetClass="entr" presetSubtype="0" fill="hold" grpId="0" nodeType="afterEffect">
                                  <p:stCondLst>
                                    <p:cond delay="1000"/>
                                  </p:stCondLst>
                                  <p:childTnLst>
                                    <p:set>
                                      <p:cBhvr>
                                        <p:cTn id="254" dur="1" fill="hold">
                                          <p:stCondLst>
                                            <p:cond delay="0"/>
                                          </p:stCondLst>
                                        </p:cTn>
                                        <p:tgtEl>
                                          <p:spTgt spid="221"/>
                                        </p:tgtEl>
                                        <p:attrNameLst>
                                          <p:attrName>style.visibility</p:attrName>
                                        </p:attrNameLst>
                                      </p:cBhvr>
                                      <p:to>
                                        <p:strVal val="visible"/>
                                      </p:to>
                                    </p:set>
                                  </p:childTnLst>
                                </p:cTn>
                              </p:par>
                            </p:childTnLst>
                          </p:cTn>
                        </p:par>
                        <p:par>
                          <p:cTn id="255" fill="hold">
                            <p:stCondLst>
                              <p:cond delay="32000"/>
                            </p:stCondLst>
                            <p:childTnLst>
                              <p:par>
                                <p:cTn id="256" presetID="1" presetClass="entr" presetSubtype="0" fill="hold" grpId="0" nodeType="afterEffect">
                                  <p:stCondLst>
                                    <p:cond delay="1000"/>
                                  </p:stCondLst>
                                  <p:childTnLst>
                                    <p:set>
                                      <p:cBhvr>
                                        <p:cTn id="257" dur="1" fill="hold">
                                          <p:stCondLst>
                                            <p:cond delay="0"/>
                                          </p:stCondLst>
                                        </p:cTn>
                                        <p:tgtEl>
                                          <p:spTgt spid="222"/>
                                        </p:tgtEl>
                                        <p:attrNameLst>
                                          <p:attrName>style.visibility</p:attrName>
                                        </p:attrNameLst>
                                      </p:cBhvr>
                                      <p:to>
                                        <p:strVal val="visible"/>
                                      </p:to>
                                    </p:set>
                                  </p:childTnLst>
                                </p:cTn>
                              </p:par>
                            </p:childTnLst>
                          </p:cTn>
                        </p:par>
                        <p:par>
                          <p:cTn id="258" fill="hold">
                            <p:stCondLst>
                              <p:cond delay="33000"/>
                            </p:stCondLst>
                            <p:childTnLst>
                              <p:par>
                                <p:cTn id="259" presetID="1" presetClass="entr" presetSubtype="0" fill="hold" grpId="0" nodeType="afterEffect">
                                  <p:stCondLst>
                                    <p:cond delay="1000"/>
                                  </p:stCondLst>
                                  <p:childTnLst>
                                    <p:set>
                                      <p:cBhvr>
                                        <p:cTn id="260" dur="1" fill="hold">
                                          <p:stCondLst>
                                            <p:cond delay="0"/>
                                          </p:stCondLst>
                                        </p:cTn>
                                        <p:tgtEl>
                                          <p:spTgt spid="223"/>
                                        </p:tgtEl>
                                        <p:attrNameLst>
                                          <p:attrName>style.visibility</p:attrName>
                                        </p:attrNameLst>
                                      </p:cBhvr>
                                      <p:to>
                                        <p:strVal val="visible"/>
                                      </p:to>
                                    </p:set>
                                  </p:childTnLst>
                                </p:cTn>
                              </p:par>
                            </p:childTnLst>
                          </p:cTn>
                        </p:par>
                        <p:par>
                          <p:cTn id="261" fill="hold">
                            <p:stCondLst>
                              <p:cond delay="34000"/>
                            </p:stCondLst>
                            <p:childTnLst>
                              <p:par>
                                <p:cTn id="262" presetID="1" presetClass="entr" presetSubtype="0" fill="hold" grpId="0" nodeType="afterEffect">
                                  <p:stCondLst>
                                    <p:cond delay="1000"/>
                                  </p:stCondLst>
                                  <p:childTnLst>
                                    <p:set>
                                      <p:cBhvr>
                                        <p:cTn id="263" dur="1" fill="hold">
                                          <p:stCondLst>
                                            <p:cond delay="0"/>
                                          </p:stCondLst>
                                        </p:cTn>
                                        <p:tgtEl>
                                          <p:spTgt spid="224"/>
                                        </p:tgtEl>
                                        <p:attrNameLst>
                                          <p:attrName>style.visibility</p:attrName>
                                        </p:attrNameLst>
                                      </p:cBhvr>
                                      <p:to>
                                        <p:strVal val="visible"/>
                                      </p:to>
                                    </p:set>
                                  </p:childTnLst>
                                </p:cTn>
                              </p:par>
                            </p:childTnLst>
                          </p:cTn>
                        </p:par>
                        <p:par>
                          <p:cTn id="264" fill="hold">
                            <p:stCondLst>
                              <p:cond delay="35000"/>
                            </p:stCondLst>
                            <p:childTnLst>
                              <p:par>
                                <p:cTn id="265" presetID="1" presetClass="entr" presetSubtype="0" fill="hold" grpId="0" nodeType="afterEffect">
                                  <p:stCondLst>
                                    <p:cond delay="1000"/>
                                  </p:stCondLst>
                                  <p:childTnLst>
                                    <p:set>
                                      <p:cBhvr>
                                        <p:cTn id="266" dur="1" fill="hold">
                                          <p:stCondLst>
                                            <p:cond delay="0"/>
                                          </p:stCondLst>
                                        </p:cTn>
                                        <p:tgtEl>
                                          <p:spTgt spid="225"/>
                                        </p:tgtEl>
                                        <p:attrNameLst>
                                          <p:attrName>style.visibility</p:attrName>
                                        </p:attrNameLst>
                                      </p:cBhvr>
                                      <p:to>
                                        <p:strVal val="visible"/>
                                      </p:to>
                                    </p:set>
                                  </p:childTnLst>
                                </p:cTn>
                              </p:par>
                            </p:childTnLst>
                          </p:cTn>
                        </p:par>
                        <p:par>
                          <p:cTn id="267" fill="hold">
                            <p:stCondLst>
                              <p:cond delay="36000"/>
                            </p:stCondLst>
                            <p:childTnLst>
                              <p:par>
                                <p:cTn id="268" presetID="1" presetClass="entr" presetSubtype="0" fill="hold" grpId="0" nodeType="afterEffect">
                                  <p:stCondLst>
                                    <p:cond delay="1000"/>
                                  </p:stCondLst>
                                  <p:childTnLst>
                                    <p:set>
                                      <p:cBhvr>
                                        <p:cTn id="269" dur="1" fill="hold">
                                          <p:stCondLst>
                                            <p:cond delay="0"/>
                                          </p:stCondLst>
                                        </p:cTn>
                                        <p:tgtEl>
                                          <p:spTgt spid="226"/>
                                        </p:tgtEl>
                                        <p:attrNameLst>
                                          <p:attrName>style.visibility</p:attrName>
                                        </p:attrNameLst>
                                      </p:cBhvr>
                                      <p:to>
                                        <p:strVal val="visible"/>
                                      </p:to>
                                    </p:set>
                                  </p:childTnLst>
                                </p:cTn>
                              </p:par>
                            </p:childTnLst>
                          </p:cTn>
                        </p:par>
                        <p:par>
                          <p:cTn id="270" fill="hold">
                            <p:stCondLst>
                              <p:cond delay="37000"/>
                            </p:stCondLst>
                            <p:childTnLst>
                              <p:par>
                                <p:cTn id="271" presetID="1" presetClass="entr" presetSubtype="0" fill="hold" grpId="0" nodeType="afterEffect">
                                  <p:stCondLst>
                                    <p:cond delay="1000"/>
                                  </p:stCondLst>
                                  <p:childTnLst>
                                    <p:set>
                                      <p:cBhvr>
                                        <p:cTn id="272" dur="1" fill="hold">
                                          <p:stCondLst>
                                            <p:cond delay="0"/>
                                          </p:stCondLst>
                                        </p:cTn>
                                        <p:tgtEl>
                                          <p:spTgt spid="227"/>
                                        </p:tgtEl>
                                        <p:attrNameLst>
                                          <p:attrName>style.visibility</p:attrName>
                                        </p:attrNameLst>
                                      </p:cBhvr>
                                      <p:to>
                                        <p:strVal val="visible"/>
                                      </p:to>
                                    </p:set>
                                  </p:childTnLst>
                                </p:cTn>
                              </p:par>
                            </p:childTnLst>
                          </p:cTn>
                        </p:par>
                        <p:par>
                          <p:cTn id="273" fill="hold">
                            <p:stCondLst>
                              <p:cond delay="38000"/>
                            </p:stCondLst>
                            <p:childTnLst>
                              <p:par>
                                <p:cTn id="274" presetID="1" presetClass="entr" presetSubtype="0" fill="hold" grpId="0" nodeType="afterEffect">
                                  <p:stCondLst>
                                    <p:cond delay="1000"/>
                                  </p:stCondLst>
                                  <p:childTnLst>
                                    <p:set>
                                      <p:cBhvr>
                                        <p:cTn id="275" dur="1" fill="hold">
                                          <p:stCondLst>
                                            <p:cond delay="0"/>
                                          </p:stCondLst>
                                        </p:cTn>
                                        <p:tgtEl>
                                          <p:spTgt spid="228"/>
                                        </p:tgtEl>
                                        <p:attrNameLst>
                                          <p:attrName>style.visibility</p:attrName>
                                        </p:attrNameLst>
                                      </p:cBhvr>
                                      <p:to>
                                        <p:strVal val="visible"/>
                                      </p:to>
                                    </p:set>
                                  </p:childTnLst>
                                </p:cTn>
                              </p:par>
                            </p:childTnLst>
                          </p:cTn>
                        </p:par>
                        <p:par>
                          <p:cTn id="276" fill="hold">
                            <p:stCondLst>
                              <p:cond delay="39000"/>
                            </p:stCondLst>
                            <p:childTnLst>
                              <p:par>
                                <p:cTn id="277" presetID="1" presetClass="entr" presetSubtype="0" fill="hold" grpId="0" nodeType="afterEffect">
                                  <p:stCondLst>
                                    <p:cond delay="1000"/>
                                  </p:stCondLst>
                                  <p:childTnLst>
                                    <p:set>
                                      <p:cBhvr>
                                        <p:cTn id="278" dur="1" fill="hold">
                                          <p:stCondLst>
                                            <p:cond delay="0"/>
                                          </p:stCondLst>
                                        </p:cTn>
                                        <p:tgtEl>
                                          <p:spTgt spid="229"/>
                                        </p:tgtEl>
                                        <p:attrNameLst>
                                          <p:attrName>style.visibility</p:attrName>
                                        </p:attrNameLst>
                                      </p:cBhvr>
                                      <p:to>
                                        <p:strVal val="visible"/>
                                      </p:to>
                                    </p:set>
                                  </p:childTnLst>
                                </p:cTn>
                              </p:par>
                            </p:childTnLst>
                          </p:cTn>
                        </p:par>
                        <p:par>
                          <p:cTn id="279" fill="hold">
                            <p:stCondLst>
                              <p:cond delay="40000"/>
                            </p:stCondLst>
                            <p:childTnLst>
                              <p:par>
                                <p:cTn id="280" presetID="1" presetClass="entr" presetSubtype="0" fill="hold" grpId="0" nodeType="afterEffect">
                                  <p:stCondLst>
                                    <p:cond delay="1000"/>
                                  </p:stCondLst>
                                  <p:childTnLst>
                                    <p:set>
                                      <p:cBhvr>
                                        <p:cTn id="281" dur="1" fill="hold">
                                          <p:stCondLst>
                                            <p:cond delay="0"/>
                                          </p:stCondLst>
                                        </p:cTn>
                                        <p:tgtEl>
                                          <p:spTgt spid="230"/>
                                        </p:tgtEl>
                                        <p:attrNameLst>
                                          <p:attrName>style.visibility</p:attrName>
                                        </p:attrNameLst>
                                      </p:cBhvr>
                                      <p:to>
                                        <p:strVal val="visible"/>
                                      </p:to>
                                    </p:set>
                                  </p:childTnLst>
                                </p:cTn>
                              </p:par>
                            </p:childTnLst>
                          </p:cTn>
                        </p:par>
                        <p:par>
                          <p:cTn id="282" fill="hold">
                            <p:stCondLst>
                              <p:cond delay="41000"/>
                            </p:stCondLst>
                            <p:childTnLst>
                              <p:par>
                                <p:cTn id="283" presetID="1" presetClass="entr" presetSubtype="0" fill="hold" grpId="0" nodeType="afterEffect">
                                  <p:stCondLst>
                                    <p:cond delay="1000"/>
                                  </p:stCondLst>
                                  <p:childTnLst>
                                    <p:set>
                                      <p:cBhvr>
                                        <p:cTn id="284" dur="1" fill="hold">
                                          <p:stCondLst>
                                            <p:cond delay="0"/>
                                          </p:stCondLst>
                                        </p:cTn>
                                        <p:tgtEl>
                                          <p:spTgt spid="231"/>
                                        </p:tgtEl>
                                        <p:attrNameLst>
                                          <p:attrName>style.visibility</p:attrName>
                                        </p:attrNameLst>
                                      </p:cBhvr>
                                      <p:to>
                                        <p:strVal val="visible"/>
                                      </p:to>
                                    </p:set>
                                  </p:childTnLst>
                                </p:cTn>
                              </p:par>
                            </p:childTnLst>
                          </p:cTn>
                        </p:par>
                        <p:par>
                          <p:cTn id="285" fill="hold">
                            <p:stCondLst>
                              <p:cond delay="42000"/>
                            </p:stCondLst>
                            <p:childTnLst>
                              <p:par>
                                <p:cTn id="286" presetID="1" presetClass="entr" presetSubtype="0" fill="hold" grpId="0" nodeType="afterEffect">
                                  <p:stCondLst>
                                    <p:cond delay="1000"/>
                                  </p:stCondLst>
                                  <p:childTnLst>
                                    <p:set>
                                      <p:cBhvr>
                                        <p:cTn id="287" dur="1" fill="hold">
                                          <p:stCondLst>
                                            <p:cond delay="0"/>
                                          </p:stCondLst>
                                        </p:cTn>
                                        <p:tgtEl>
                                          <p:spTgt spid="232"/>
                                        </p:tgtEl>
                                        <p:attrNameLst>
                                          <p:attrName>style.visibility</p:attrName>
                                        </p:attrNameLst>
                                      </p:cBhvr>
                                      <p:to>
                                        <p:strVal val="visible"/>
                                      </p:to>
                                    </p:set>
                                  </p:childTnLst>
                                </p:cTn>
                              </p:par>
                            </p:childTnLst>
                          </p:cTn>
                        </p:par>
                        <p:par>
                          <p:cTn id="288" fill="hold">
                            <p:stCondLst>
                              <p:cond delay="43000"/>
                            </p:stCondLst>
                            <p:childTnLst>
                              <p:par>
                                <p:cTn id="289" presetID="1" presetClass="entr" presetSubtype="0" fill="hold" grpId="0" nodeType="afterEffect">
                                  <p:stCondLst>
                                    <p:cond delay="1000"/>
                                  </p:stCondLst>
                                  <p:childTnLst>
                                    <p:set>
                                      <p:cBhvr>
                                        <p:cTn id="290" dur="1" fill="hold">
                                          <p:stCondLst>
                                            <p:cond delay="0"/>
                                          </p:stCondLst>
                                        </p:cTn>
                                        <p:tgtEl>
                                          <p:spTgt spid="233"/>
                                        </p:tgtEl>
                                        <p:attrNameLst>
                                          <p:attrName>style.visibility</p:attrName>
                                        </p:attrNameLst>
                                      </p:cBhvr>
                                      <p:to>
                                        <p:strVal val="visible"/>
                                      </p:to>
                                    </p:set>
                                  </p:childTnLst>
                                </p:cTn>
                              </p:par>
                            </p:childTnLst>
                          </p:cTn>
                        </p:par>
                        <p:par>
                          <p:cTn id="291" fill="hold">
                            <p:stCondLst>
                              <p:cond delay="44000"/>
                            </p:stCondLst>
                            <p:childTnLst>
                              <p:par>
                                <p:cTn id="292" presetID="1" presetClass="entr" presetSubtype="0" fill="hold" grpId="0" nodeType="afterEffect">
                                  <p:stCondLst>
                                    <p:cond delay="1000"/>
                                  </p:stCondLst>
                                  <p:childTnLst>
                                    <p:set>
                                      <p:cBhvr>
                                        <p:cTn id="293" dur="1" fill="hold">
                                          <p:stCondLst>
                                            <p:cond delay="0"/>
                                          </p:stCondLst>
                                        </p:cTn>
                                        <p:tgtEl>
                                          <p:spTgt spid="234"/>
                                        </p:tgtEl>
                                        <p:attrNameLst>
                                          <p:attrName>style.visibility</p:attrName>
                                        </p:attrNameLst>
                                      </p:cBhvr>
                                      <p:to>
                                        <p:strVal val="visible"/>
                                      </p:to>
                                    </p:set>
                                  </p:childTnLst>
                                </p:cTn>
                              </p:par>
                            </p:childTnLst>
                          </p:cTn>
                        </p:par>
                        <p:par>
                          <p:cTn id="294" fill="hold">
                            <p:stCondLst>
                              <p:cond delay="45000"/>
                            </p:stCondLst>
                            <p:childTnLst>
                              <p:par>
                                <p:cTn id="295" presetID="1" presetClass="entr" presetSubtype="0" fill="hold" grpId="0" nodeType="afterEffect">
                                  <p:stCondLst>
                                    <p:cond delay="1000"/>
                                  </p:stCondLst>
                                  <p:childTnLst>
                                    <p:set>
                                      <p:cBhvr>
                                        <p:cTn id="296" dur="1" fill="hold">
                                          <p:stCondLst>
                                            <p:cond delay="0"/>
                                          </p:stCondLst>
                                        </p:cTn>
                                        <p:tgtEl>
                                          <p:spTgt spid="235"/>
                                        </p:tgtEl>
                                        <p:attrNameLst>
                                          <p:attrName>style.visibility</p:attrName>
                                        </p:attrNameLst>
                                      </p:cBhvr>
                                      <p:to>
                                        <p:strVal val="visible"/>
                                      </p:to>
                                    </p:set>
                                  </p:childTnLst>
                                </p:cTn>
                              </p:par>
                            </p:childTnLst>
                          </p:cTn>
                        </p:par>
                        <p:par>
                          <p:cTn id="297" fill="hold">
                            <p:stCondLst>
                              <p:cond delay="46000"/>
                            </p:stCondLst>
                            <p:childTnLst>
                              <p:par>
                                <p:cTn id="298" presetID="1" presetClass="entr" presetSubtype="0" fill="hold" grpId="0" nodeType="afterEffect">
                                  <p:stCondLst>
                                    <p:cond delay="1000"/>
                                  </p:stCondLst>
                                  <p:childTnLst>
                                    <p:set>
                                      <p:cBhvr>
                                        <p:cTn id="299" dur="1" fill="hold">
                                          <p:stCondLst>
                                            <p:cond delay="0"/>
                                          </p:stCondLst>
                                        </p:cTn>
                                        <p:tgtEl>
                                          <p:spTgt spid="236"/>
                                        </p:tgtEl>
                                        <p:attrNameLst>
                                          <p:attrName>style.visibility</p:attrName>
                                        </p:attrNameLst>
                                      </p:cBhvr>
                                      <p:to>
                                        <p:strVal val="visible"/>
                                      </p:to>
                                    </p:set>
                                  </p:childTnLst>
                                </p:cTn>
                              </p:par>
                            </p:childTnLst>
                          </p:cTn>
                        </p:par>
                        <p:par>
                          <p:cTn id="300" fill="hold">
                            <p:stCondLst>
                              <p:cond delay="47000"/>
                            </p:stCondLst>
                            <p:childTnLst>
                              <p:par>
                                <p:cTn id="301" presetID="1" presetClass="entr" presetSubtype="0" fill="hold" grpId="0" nodeType="afterEffect">
                                  <p:stCondLst>
                                    <p:cond delay="1000"/>
                                  </p:stCondLst>
                                  <p:childTnLst>
                                    <p:set>
                                      <p:cBhvr>
                                        <p:cTn id="302" dur="1" fill="hold">
                                          <p:stCondLst>
                                            <p:cond delay="0"/>
                                          </p:stCondLst>
                                        </p:cTn>
                                        <p:tgtEl>
                                          <p:spTgt spid="237"/>
                                        </p:tgtEl>
                                        <p:attrNameLst>
                                          <p:attrName>style.visibility</p:attrName>
                                        </p:attrNameLst>
                                      </p:cBhvr>
                                      <p:to>
                                        <p:strVal val="visible"/>
                                      </p:to>
                                    </p:set>
                                  </p:childTnLst>
                                </p:cTn>
                              </p:par>
                            </p:childTnLst>
                          </p:cTn>
                        </p:par>
                        <p:par>
                          <p:cTn id="303" fill="hold">
                            <p:stCondLst>
                              <p:cond delay="48000"/>
                            </p:stCondLst>
                            <p:childTnLst>
                              <p:par>
                                <p:cTn id="304" presetID="1" presetClass="entr" presetSubtype="0" fill="hold" grpId="0" nodeType="afterEffect">
                                  <p:stCondLst>
                                    <p:cond delay="1000"/>
                                  </p:stCondLst>
                                  <p:childTnLst>
                                    <p:set>
                                      <p:cBhvr>
                                        <p:cTn id="305" dur="1" fill="hold">
                                          <p:stCondLst>
                                            <p:cond delay="0"/>
                                          </p:stCondLst>
                                        </p:cTn>
                                        <p:tgtEl>
                                          <p:spTgt spid="238"/>
                                        </p:tgtEl>
                                        <p:attrNameLst>
                                          <p:attrName>style.visibility</p:attrName>
                                        </p:attrNameLst>
                                      </p:cBhvr>
                                      <p:to>
                                        <p:strVal val="visible"/>
                                      </p:to>
                                    </p:set>
                                  </p:childTnLst>
                                </p:cTn>
                              </p:par>
                            </p:childTnLst>
                          </p:cTn>
                        </p:par>
                        <p:par>
                          <p:cTn id="306" fill="hold">
                            <p:stCondLst>
                              <p:cond delay="49000"/>
                            </p:stCondLst>
                            <p:childTnLst>
                              <p:par>
                                <p:cTn id="307" presetID="1" presetClass="entr" presetSubtype="0" fill="hold" grpId="0" nodeType="afterEffect">
                                  <p:stCondLst>
                                    <p:cond delay="1000"/>
                                  </p:stCondLst>
                                  <p:childTnLst>
                                    <p:set>
                                      <p:cBhvr>
                                        <p:cTn id="308" dur="1" fill="hold">
                                          <p:stCondLst>
                                            <p:cond delay="0"/>
                                          </p:stCondLst>
                                        </p:cTn>
                                        <p:tgtEl>
                                          <p:spTgt spid="239"/>
                                        </p:tgtEl>
                                        <p:attrNameLst>
                                          <p:attrName>style.visibility</p:attrName>
                                        </p:attrNameLst>
                                      </p:cBhvr>
                                      <p:to>
                                        <p:strVal val="visible"/>
                                      </p:to>
                                    </p:set>
                                  </p:childTnLst>
                                </p:cTn>
                              </p:par>
                            </p:childTnLst>
                          </p:cTn>
                        </p:par>
                        <p:par>
                          <p:cTn id="309" fill="hold">
                            <p:stCondLst>
                              <p:cond delay="50000"/>
                            </p:stCondLst>
                            <p:childTnLst>
                              <p:par>
                                <p:cTn id="310" presetID="1" presetClass="entr" presetSubtype="0" fill="hold" grpId="0" nodeType="afterEffect">
                                  <p:stCondLst>
                                    <p:cond delay="1000"/>
                                  </p:stCondLst>
                                  <p:childTnLst>
                                    <p:set>
                                      <p:cBhvr>
                                        <p:cTn id="311" dur="1" fill="hold">
                                          <p:stCondLst>
                                            <p:cond delay="0"/>
                                          </p:stCondLst>
                                        </p:cTn>
                                        <p:tgtEl>
                                          <p:spTgt spid="240"/>
                                        </p:tgtEl>
                                        <p:attrNameLst>
                                          <p:attrName>style.visibility</p:attrName>
                                        </p:attrNameLst>
                                      </p:cBhvr>
                                      <p:to>
                                        <p:strVal val="visible"/>
                                      </p:to>
                                    </p:set>
                                  </p:childTnLst>
                                </p:cTn>
                              </p:par>
                            </p:childTnLst>
                          </p:cTn>
                        </p:par>
                        <p:par>
                          <p:cTn id="312" fill="hold">
                            <p:stCondLst>
                              <p:cond delay="51000"/>
                            </p:stCondLst>
                            <p:childTnLst>
                              <p:par>
                                <p:cTn id="313" presetID="1" presetClass="entr" presetSubtype="0" fill="hold" grpId="0" nodeType="afterEffect">
                                  <p:stCondLst>
                                    <p:cond delay="1000"/>
                                  </p:stCondLst>
                                  <p:childTnLst>
                                    <p:set>
                                      <p:cBhvr>
                                        <p:cTn id="314" dur="1" fill="hold">
                                          <p:stCondLst>
                                            <p:cond delay="0"/>
                                          </p:stCondLst>
                                        </p:cTn>
                                        <p:tgtEl>
                                          <p:spTgt spid="241"/>
                                        </p:tgtEl>
                                        <p:attrNameLst>
                                          <p:attrName>style.visibility</p:attrName>
                                        </p:attrNameLst>
                                      </p:cBhvr>
                                      <p:to>
                                        <p:strVal val="visible"/>
                                      </p:to>
                                    </p:set>
                                  </p:childTnLst>
                                </p:cTn>
                              </p:par>
                            </p:childTnLst>
                          </p:cTn>
                        </p:par>
                        <p:par>
                          <p:cTn id="315" fill="hold">
                            <p:stCondLst>
                              <p:cond delay="52000"/>
                            </p:stCondLst>
                            <p:childTnLst>
                              <p:par>
                                <p:cTn id="316" presetID="1" presetClass="entr" presetSubtype="0" fill="hold" grpId="0" nodeType="afterEffect">
                                  <p:stCondLst>
                                    <p:cond delay="1000"/>
                                  </p:stCondLst>
                                  <p:childTnLst>
                                    <p:set>
                                      <p:cBhvr>
                                        <p:cTn id="317" dur="1" fill="hold">
                                          <p:stCondLst>
                                            <p:cond delay="0"/>
                                          </p:stCondLst>
                                        </p:cTn>
                                        <p:tgtEl>
                                          <p:spTgt spid="242"/>
                                        </p:tgtEl>
                                        <p:attrNameLst>
                                          <p:attrName>style.visibility</p:attrName>
                                        </p:attrNameLst>
                                      </p:cBhvr>
                                      <p:to>
                                        <p:strVal val="visible"/>
                                      </p:to>
                                    </p:set>
                                  </p:childTnLst>
                                </p:cTn>
                              </p:par>
                            </p:childTnLst>
                          </p:cTn>
                        </p:par>
                        <p:par>
                          <p:cTn id="318" fill="hold">
                            <p:stCondLst>
                              <p:cond delay="53000"/>
                            </p:stCondLst>
                            <p:childTnLst>
                              <p:par>
                                <p:cTn id="319" presetID="1" presetClass="entr" presetSubtype="0" fill="hold" grpId="0" nodeType="afterEffect">
                                  <p:stCondLst>
                                    <p:cond delay="1000"/>
                                  </p:stCondLst>
                                  <p:childTnLst>
                                    <p:set>
                                      <p:cBhvr>
                                        <p:cTn id="320" dur="1" fill="hold">
                                          <p:stCondLst>
                                            <p:cond delay="0"/>
                                          </p:stCondLst>
                                        </p:cTn>
                                        <p:tgtEl>
                                          <p:spTgt spid="243"/>
                                        </p:tgtEl>
                                        <p:attrNameLst>
                                          <p:attrName>style.visibility</p:attrName>
                                        </p:attrNameLst>
                                      </p:cBhvr>
                                      <p:to>
                                        <p:strVal val="visible"/>
                                      </p:to>
                                    </p:set>
                                  </p:childTnLst>
                                </p:cTn>
                              </p:par>
                            </p:childTnLst>
                          </p:cTn>
                        </p:par>
                        <p:par>
                          <p:cTn id="321" fill="hold">
                            <p:stCondLst>
                              <p:cond delay="54000"/>
                            </p:stCondLst>
                            <p:childTnLst>
                              <p:par>
                                <p:cTn id="322" presetID="1" presetClass="entr" presetSubtype="0" fill="hold" grpId="0" nodeType="afterEffect">
                                  <p:stCondLst>
                                    <p:cond delay="1000"/>
                                  </p:stCondLst>
                                  <p:childTnLst>
                                    <p:set>
                                      <p:cBhvr>
                                        <p:cTn id="323" dur="1" fill="hold">
                                          <p:stCondLst>
                                            <p:cond delay="0"/>
                                          </p:stCondLst>
                                        </p:cTn>
                                        <p:tgtEl>
                                          <p:spTgt spid="244"/>
                                        </p:tgtEl>
                                        <p:attrNameLst>
                                          <p:attrName>style.visibility</p:attrName>
                                        </p:attrNameLst>
                                      </p:cBhvr>
                                      <p:to>
                                        <p:strVal val="visible"/>
                                      </p:to>
                                    </p:set>
                                  </p:childTnLst>
                                </p:cTn>
                              </p:par>
                            </p:childTnLst>
                          </p:cTn>
                        </p:par>
                        <p:par>
                          <p:cTn id="324" fill="hold">
                            <p:stCondLst>
                              <p:cond delay="55000"/>
                            </p:stCondLst>
                            <p:childTnLst>
                              <p:par>
                                <p:cTn id="325" presetID="1" presetClass="entr" presetSubtype="0" fill="hold" grpId="0" nodeType="afterEffect">
                                  <p:stCondLst>
                                    <p:cond delay="1000"/>
                                  </p:stCondLst>
                                  <p:childTnLst>
                                    <p:set>
                                      <p:cBhvr>
                                        <p:cTn id="326" dur="1" fill="hold">
                                          <p:stCondLst>
                                            <p:cond delay="0"/>
                                          </p:stCondLst>
                                        </p:cTn>
                                        <p:tgtEl>
                                          <p:spTgt spid="245"/>
                                        </p:tgtEl>
                                        <p:attrNameLst>
                                          <p:attrName>style.visibility</p:attrName>
                                        </p:attrNameLst>
                                      </p:cBhvr>
                                      <p:to>
                                        <p:strVal val="visible"/>
                                      </p:to>
                                    </p:set>
                                  </p:childTnLst>
                                </p:cTn>
                              </p:par>
                            </p:childTnLst>
                          </p:cTn>
                        </p:par>
                        <p:par>
                          <p:cTn id="327" fill="hold">
                            <p:stCondLst>
                              <p:cond delay="56000"/>
                            </p:stCondLst>
                            <p:childTnLst>
                              <p:par>
                                <p:cTn id="328" presetID="1" presetClass="entr" presetSubtype="0" fill="hold" grpId="0" nodeType="afterEffect">
                                  <p:stCondLst>
                                    <p:cond delay="1000"/>
                                  </p:stCondLst>
                                  <p:childTnLst>
                                    <p:set>
                                      <p:cBhvr>
                                        <p:cTn id="329" dur="1" fill="hold">
                                          <p:stCondLst>
                                            <p:cond delay="0"/>
                                          </p:stCondLst>
                                        </p:cTn>
                                        <p:tgtEl>
                                          <p:spTgt spid="246"/>
                                        </p:tgtEl>
                                        <p:attrNameLst>
                                          <p:attrName>style.visibility</p:attrName>
                                        </p:attrNameLst>
                                      </p:cBhvr>
                                      <p:to>
                                        <p:strVal val="visible"/>
                                      </p:to>
                                    </p:set>
                                  </p:childTnLst>
                                </p:cTn>
                              </p:par>
                            </p:childTnLst>
                          </p:cTn>
                        </p:par>
                        <p:par>
                          <p:cTn id="330" fill="hold">
                            <p:stCondLst>
                              <p:cond delay="57000"/>
                            </p:stCondLst>
                            <p:childTnLst>
                              <p:par>
                                <p:cTn id="331" presetID="1" presetClass="entr" presetSubtype="0" fill="hold" grpId="0" nodeType="afterEffect">
                                  <p:stCondLst>
                                    <p:cond delay="1000"/>
                                  </p:stCondLst>
                                  <p:childTnLst>
                                    <p:set>
                                      <p:cBhvr>
                                        <p:cTn id="332" dur="1" fill="hold">
                                          <p:stCondLst>
                                            <p:cond delay="0"/>
                                          </p:stCondLst>
                                        </p:cTn>
                                        <p:tgtEl>
                                          <p:spTgt spid="247"/>
                                        </p:tgtEl>
                                        <p:attrNameLst>
                                          <p:attrName>style.visibility</p:attrName>
                                        </p:attrNameLst>
                                      </p:cBhvr>
                                      <p:to>
                                        <p:strVal val="visible"/>
                                      </p:to>
                                    </p:set>
                                  </p:childTnLst>
                                </p:cTn>
                              </p:par>
                            </p:childTnLst>
                          </p:cTn>
                        </p:par>
                        <p:par>
                          <p:cTn id="333" fill="hold">
                            <p:stCondLst>
                              <p:cond delay="58000"/>
                            </p:stCondLst>
                            <p:childTnLst>
                              <p:par>
                                <p:cTn id="334" presetID="1" presetClass="entr" presetSubtype="0" fill="hold" grpId="0" nodeType="afterEffect">
                                  <p:stCondLst>
                                    <p:cond delay="1000"/>
                                  </p:stCondLst>
                                  <p:childTnLst>
                                    <p:set>
                                      <p:cBhvr>
                                        <p:cTn id="335" dur="1" fill="hold">
                                          <p:stCondLst>
                                            <p:cond delay="0"/>
                                          </p:stCondLst>
                                        </p:cTn>
                                        <p:tgtEl>
                                          <p:spTgt spid="248"/>
                                        </p:tgtEl>
                                        <p:attrNameLst>
                                          <p:attrName>style.visibility</p:attrName>
                                        </p:attrNameLst>
                                      </p:cBhvr>
                                      <p:to>
                                        <p:strVal val="visible"/>
                                      </p:to>
                                    </p:set>
                                  </p:childTnLst>
                                </p:cTn>
                              </p:par>
                            </p:childTnLst>
                          </p:cTn>
                        </p:par>
                        <p:par>
                          <p:cTn id="336" fill="hold">
                            <p:stCondLst>
                              <p:cond delay="59000"/>
                            </p:stCondLst>
                            <p:childTnLst>
                              <p:par>
                                <p:cTn id="337" presetID="1" presetClass="entr" presetSubtype="0" fill="hold" grpId="0" nodeType="afterEffect">
                                  <p:stCondLst>
                                    <p:cond delay="1000"/>
                                  </p:stCondLst>
                                  <p:childTnLst>
                                    <p:set>
                                      <p:cBhvr>
                                        <p:cTn id="338" dur="1" fill="hold">
                                          <p:stCondLst>
                                            <p:cond delay="0"/>
                                          </p:stCondLst>
                                        </p:cTn>
                                        <p:tgtEl>
                                          <p:spTgt spid="249"/>
                                        </p:tgtEl>
                                        <p:attrNameLst>
                                          <p:attrName>style.visibility</p:attrName>
                                        </p:attrNameLst>
                                      </p:cBhvr>
                                      <p:to>
                                        <p:strVal val="visible"/>
                                      </p:to>
                                    </p:set>
                                  </p:childTnLst>
                                  <p:subTnLst>
                                    <p:audio>
                                      <p:cMediaNode vol="100000">
                                        <p:cTn display="0" masterRel="sameClick">
                                          <p:stCondLst>
                                            <p:cond evt="begin" delay="0">
                                              <p:tn val="337"/>
                                            </p:cond>
                                          </p:stCondLst>
                                          <p:endCondLst>
                                            <p:cond evt="onStopAudio" delay="0">
                                              <p:tgtEl>
                                                <p:sldTgt/>
                                              </p:tgtEl>
                                            </p:cond>
                                          </p:endCondLst>
                                        </p:cTn>
                                        <p:tgtEl>
                                          <p:sndTgt r:embed="rId3" name="laser.wav"/>
                                        </p:tgtEl>
                                      </p:cMediaNode>
                                    </p:audio>
                                  </p:subTnLst>
                                </p:cTn>
                              </p:par>
                            </p:childTnLst>
                          </p:cTn>
                        </p:par>
                      </p:childTnLst>
                    </p:cTn>
                  </p:par>
                </p:childTnLst>
              </p:cTn>
              <p:nextCondLst>
                <p:cond evt="onClick" delay="0">
                  <p:tgtEl>
                    <p:spTgt spid="250"/>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22" grpId="0" animBg="1"/>
      <p:bldP spid="24" grpId="0" animBg="1"/>
      <p:bldP spid="44" grpId="0" animBg="1"/>
      <p:bldP spid="46" grpId="0" animBg="1"/>
      <p:bldP spid="78" grpId="0" animBg="1"/>
      <p:bldP spid="80" grpId="0" animBg="1"/>
      <p:bldP spid="82" grpId="0" animBg="1"/>
      <p:bldP spid="84" grpId="0" animBg="1"/>
      <p:bldP spid="86" grpId="0" animBg="1"/>
      <p:bldP spid="88" grpId="0" animBg="1"/>
      <p:bldP spid="90" grpId="0" animBg="1"/>
      <p:bldP spid="92" grpId="0" animBg="1"/>
      <p:bldP spid="94" grpId="0" animBg="1"/>
      <p:bldP spid="96" grpId="0" animBg="1"/>
      <p:bldP spid="98" grpId="0" animBg="1"/>
      <p:bldP spid="100" grpId="0" animBg="1"/>
      <p:bldP spid="102" grpId="0" animBg="1"/>
      <p:bldP spid="104" grpId="0" animBg="1"/>
      <p:bldP spid="106" grpId="0" animBg="1"/>
      <p:bldP spid="108" grpId="0" animBg="1"/>
      <p:bldP spid="110" grpId="0" animBg="1"/>
      <p:bldP spid="112" grpId="0" animBg="1"/>
      <p:bldP spid="189" grpId="0" animBg="1"/>
      <p:bldP spid="190" grpId="0" animBg="1"/>
      <p:bldP spid="191" grpId="0" animBg="1"/>
      <p:bldP spid="192" grpId="0" animBg="1"/>
      <p:bldP spid="193" grpId="0" animBg="1"/>
      <p:bldP spid="194" grpId="0" animBg="1"/>
      <p:bldP spid="195" grpId="0" animBg="1"/>
      <p:bldP spid="196" grpId="0" animBg="1"/>
      <p:bldP spid="197" grpId="0" animBg="1"/>
      <p:bldP spid="198" grpId="0" animBg="1"/>
      <p:bldP spid="199" grpId="0" animBg="1"/>
      <p:bldP spid="200" grpId="0" animBg="1"/>
      <p:bldP spid="201" grpId="0" animBg="1"/>
      <p:bldP spid="202" grpId="0" animBg="1"/>
      <p:bldP spid="203" grpId="0" animBg="1"/>
      <p:bldP spid="204" grpId="0" animBg="1"/>
      <p:bldP spid="205" grpId="0" animBg="1"/>
      <p:bldP spid="206" grpId="0" animBg="1"/>
      <p:bldP spid="207" grpId="0" animBg="1"/>
      <p:bldP spid="208" grpId="0" animBg="1"/>
      <p:bldP spid="209" grpId="0" animBg="1"/>
      <p:bldP spid="210" grpId="0" animBg="1"/>
      <p:bldP spid="211" grpId="0" animBg="1"/>
      <p:bldP spid="212" grpId="0" animBg="1"/>
      <p:bldP spid="213" grpId="0" animBg="1"/>
      <p:bldP spid="214" grpId="0" animBg="1"/>
      <p:bldP spid="215" grpId="0" animBg="1"/>
      <p:bldP spid="216" grpId="0" animBg="1"/>
      <p:bldP spid="217" grpId="0" animBg="1"/>
      <p:bldP spid="218" grpId="0" animBg="1"/>
      <p:bldP spid="219" grpId="0" animBg="1"/>
      <p:bldP spid="220" grpId="0" animBg="1"/>
      <p:bldP spid="221" grpId="0" animBg="1"/>
      <p:bldP spid="222" grpId="0" animBg="1"/>
      <p:bldP spid="223" grpId="0" animBg="1"/>
      <p:bldP spid="224" grpId="0" animBg="1"/>
      <p:bldP spid="225" grpId="0" animBg="1"/>
      <p:bldP spid="226" grpId="0" animBg="1"/>
      <p:bldP spid="227" grpId="0" animBg="1"/>
      <p:bldP spid="228" grpId="0" animBg="1"/>
      <p:bldP spid="229" grpId="0" animBg="1"/>
      <p:bldP spid="230" grpId="0" animBg="1"/>
      <p:bldP spid="231" grpId="0" animBg="1"/>
      <p:bldP spid="232" grpId="0" animBg="1"/>
      <p:bldP spid="233" grpId="0" animBg="1"/>
      <p:bldP spid="234" grpId="0" animBg="1"/>
      <p:bldP spid="235" grpId="0" animBg="1"/>
      <p:bldP spid="236" grpId="0" animBg="1"/>
      <p:bldP spid="237" grpId="0" animBg="1"/>
      <p:bldP spid="238" grpId="0" animBg="1"/>
      <p:bldP spid="239" grpId="0" animBg="1"/>
      <p:bldP spid="240" grpId="0" animBg="1"/>
      <p:bldP spid="241" grpId="0" animBg="1"/>
      <p:bldP spid="242" grpId="0" animBg="1"/>
      <p:bldP spid="243" grpId="0" animBg="1"/>
      <p:bldP spid="244" grpId="0" animBg="1"/>
      <p:bldP spid="245" grpId="0" animBg="1"/>
      <p:bldP spid="246" grpId="0" animBg="1"/>
      <p:bldP spid="247" grpId="0" animBg="1"/>
      <p:bldP spid="248" grpId="0" animBg="1"/>
      <p:bldP spid="249" grpId="0" animBg="1"/>
      <p:bldP spid="25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4700954" y="4389120"/>
            <a:ext cx="2813050" cy="369332"/>
          </a:xfrm>
          <a:prstGeom prst="rect">
            <a:avLst/>
          </a:prstGeom>
          <a:solidFill>
            <a:schemeClr val="tx1">
              <a:lumMod val="85000"/>
              <a:lumOff val="15000"/>
            </a:schemeClr>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AU" b="1" dirty="0">
                <a:solidFill>
                  <a:srgbClr val="FFFFFF"/>
                </a:solidFill>
                <a:effectLst/>
                <a:latin typeface="Tahoma"/>
              </a:rPr>
              <a:t>Question 9</a:t>
            </a:r>
          </a:p>
        </p:txBody>
      </p:sp>
      <p:sp>
        <p:nvSpPr>
          <p:cNvPr id="5" name="TextBox 4"/>
          <p:cNvSpPr txBox="1">
            <a:spLocks noChangeArrowheads="1"/>
          </p:cNvSpPr>
          <p:nvPr/>
        </p:nvSpPr>
        <p:spPr bwMode="auto">
          <a:xfrm>
            <a:off x="4700954" y="3779520"/>
            <a:ext cx="2813050" cy="369332"/>
          </a:xfrm>
          <a:prstGeom prst="rect">
            <a:avLst/>
          </a:prstGeom>
          <a:solidFill>
            <a:schemeClr val="tx1">
              <a:lumMod val="85000"/>
              <a:lumOff val="15000"/>
            </a:schemeClr>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AU" b="1" dirty="0">
                <a:solidFill>
                  <a:srgbClr val="FFFFFF"/>
                </a:solidFill>
                <a:effectLst/>
                <a:latin typeface="Tahoma"/>
              </a:rPr>
              <a:t>Question 8</a:t>
            </a:r>
          </a:p>
        </p:txBody>
      </p:sp>
      <p:sp>
        <p:nvSpPr>
          <p:cNvPr id="6" name="TextBox 5"/>
          <p:cNvSpPr txBox="1">
            <a:spLocks noChangeArrowheads="1"/>
          </p:cNvSpPr>
          <p:nvPr/>
        </p:nvSpPr>
        <p:spPr bwMode="auto">
          <a:xfrm>
            <a:off x="4700954" y="3169920"/>
            <a:ext cx="2813050" cy="369332"/>
          </a:xfrm>
          <a:prstGeom prst="rect">
            <a:avLst/>
          </a:prstGeom>
          <a:solidFill>
            <a:schemeClr val="tx1">
              <a:lumMod val="85000"/>
              <a:lumOff val="15000"/>
            </a:schemeClr>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AU" b="1" dirty="0">
                <a:solidFill>
                  <a:srgbClr val="FFFFFF"/>
                </a:solidFill>
                <a:effectLst/>
                <a:latin typeface="Tahoma"/>
              </a:rPr>
              <a:t>Question 7</a:t>
            </a:r>
          </a:p>
        </p:txBody>
      </p:sp>
      <p:sp>
        <p:nvSpPr>
          <p:cNvPr id="7" name="TextBox 6"/>
          <p:cNvSpPr txBox="1">
            <a:spLocks noChangeArrowheads="1"/>
          </p:cNvSpPr>
          <p:nvPr/>
        </p:nvSpPr>
        <p:spPr bwMode="auto">
          <a:xfrm>
            <a:off x="4700954" y="2571176"/>
            <a:ext cx="2813050" cy="369332"/>
          </a:xfrm>
          <a:prstGeom prst="rect">
            <a:avLst/>
          </a:prstGeom>
          <a:solidFill>
            <a:schemeClr val="tx1">
              <a:lumMod val="85000"/>
              <a:lumOff val="15000"/>
            </a:schemeClr>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AU" b="1" dirty="0">
                <a:solidFill>
                  <a:srgbClr val="FFFFFF"/>
                </a:solidFill>
                <a:effectLst/>
                <a:latin typeface="Tahoma"/>
              </a:rPr>
              <a:t>Question 6</a:t>
            </a:r>
          </a:p>
        </p:txBody>
      </p:sp>
      <p:sp>
        <p:nvSpPr>
          <p:cNvPr id="8" name="TextBox 7"/>
          <p:cNvSpPr txBox="1">
            <a:spLocks noChangeArrowheads="1"/>
          </p:cNvSpPr>
          <p:nvPr/>
        </p:nvSpPr>
        <p:spPr bwMode="auto">
          <a:xfrm>
            <a:off x="967154" y="4389120"/>
            <a:ext cx="2813050" cy="369332"/>
          </a:xfrm>
          <a:prstGeom prst="rect">
            <a:avLst/>
          </a:prstGeom>
          <a:solidFill>
            <a:schemeClr val="tx1">
              <a:lumMod val="85000"/>
              <a:lumOff val="15000"/>
            </a:schemeClr>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AU" b="1" dirty="0">
                <a:solidFill>
                  <a:srgbClr val="FFFFFF"/>
                </a:solidFill>
                <a:effectLst/>
                <a:latin typeface="Tahoma"/>
              </a:rPr>
              <a:t>Question 4</a:t>
            </a:r>
          </a:p>
        </p:txBody>
      </p:sp>
      <p:sp>
        <p:nvSpPr>
          <p:cNvPr id="9" name="TextBox 8"/>
          <p:cNvSpPr txBox="1">
            <a:spLocks noChangeArrowheads="1"/>
          </p:cNvSpPr>
          <p:nvPr/>
        </p:nvSpPr>
        <p:spPr bwMode="auto">
          <a:xfrm>
            <a:off x="967154" y="3779520"/>
            <a:ext cx="2813050" cy="369332"/>
          </a:xfrm>
          <a:prstGeom prst="rect">
            <a:avLst/>
          </a:prstGeom>
          <a:solidFill>
            <a:schemeClr val="tx1">
              <a:lumMod val="85000"/>
              <a:lumOff val="15000"/>
            </a:schemeClr>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AU" b="1" dirty="0">
                <a:solidFill>
                  <a:srgbClr val="FFFFFF"/>
                </a:solidFill>
                <a:effectLst/>
                <a:latin typeface="Tahoma"/>
              </a:rPr>
              <a:t>Question 3</a:t>
            </a:r>
          </a:p>
        </p:txBody>
      </p:sp>
      <p:sp>
        <p:nvSpPr>
          <p:cNvPr id="10" name="TextBox 9"/>
          <p:cNvSpPr txBox="1">
            <a:spLocks noChangeArrowheads="1"/>
          </p:cNvSpPr>
          <p:nvPr/>
        </p:nvSpPr>
        <p:spPr bwMode="auto">
          <a:xfrm>
            <a:off x="967154" y="3169920"/>
            <a:ext cx="2813050" cy="369332"/>
          </a:xfrm>
          <a:prstGeom prst="rect">
            <a:avLst/>
          </a:prstGeom>
          <a:solidFill>
            <a:schemeClr val="tx1">
              <a:lumMod val="85000"/>
              <a:lumOff val="15000"/>
            </a:schemeClr>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AU" b="1" dirty="0">
                <a:solidFill>
                  <a:srgbClr val="FFFFFF"/>
                </a:solidFill>
                <a:effectLst/>
                <a:latin typeface="Tahoma"/>
              </a:rPr>
              <a:t>Question 2</a:t>
            </a:r>
          </a:p>
        </p:txBody>
      </p:sp>
      <p:sp>
        <p:nvSpPr>
          <p:cNvPr id="11" name="TextBox 10"/>
          <p:cNvSpPr txBox="1">
            <a:spLocks noChangeArrowheads="1"/>
          </p:cNvSpPr>
          <p:nvPr/>
        </p:nvSpPr>
        <p:spPr bwMode="auto">
          <a:xfrm>
            <a:off x="967154" y="2571176"/>
            <a:ext cx="2813050" cy="369332"/>
          </a:xfrm>
          <a:prstGeom prst="rect">
            <a:avLst/>
          </a:prstGeom>
          <a:solidFill>
            <a:schemeClr val="tx1">
              <a:lumMod val="85000"/>
              <a:lumOff val="15000"/>
            </a:schemeClr>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AU" b="1" dirty="0">
                <a:solidFill>
                  <a:srgbClr val="FFFFFF"/>
                </a:solidFill>
                <a:effectLst/>
                <a:latin typeface="Tahoma"/>
              </a:rPr>
              <a:t>Question 1</a:t>
            </a:r>
          </a:p>
        </p:txBody>
      </p:sp>
      <p:sp>
        <p:nvSpPr>
          <p:cNvPr id="12" name="Text Box 4"/>
          <p:cNvSpPr txBox="1">
            <a:spLocks noChangeArrowheads="1"/>
          </p:cNvSpPr>
          <p:nvPr/>
        </p:nvSpPr>
        <p:spPr bwMode="auto">
          <a:xfrm>
            <a:off x="967154" y="2601471"/>
            <a:ext cx="2813050" cy="338554"/>
          </a:xfrm>
          <a:prstGeom prst="rect">
            <a:avLst/>
          </a:prstGeom>
          <a:solidFill>
            <a:schemeClr val="tx1">
              <a:lumMod val="85000"/>
              <a:lumOff val="15000"/>
            </a:schemeClr>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sz="1600" dirty="0">
                <a:solidFill>
                  <a:srgbClr val="FFFFFF"/>
                </a:solidFill>
                <a:effectLst/>
                <a:latin typeface="Impact" panose="020B0806030902050204" pitchFamily="34" charset="0"/>
              </a:rPr>
              <a:t>1.  </a:t>
            </a:r>
            <a:r>
              <a:rPr lang="en-US" sz="1400" dirty="0">
                <a:solidFill>
                  <a:srgbClr val="FFFFFF"/>
                </a:solidFill>
                <a:effectLst/>
                <a:latin typeface="Impact" panose="020B0806030902050204" pitchFamily="34" charset="0"/>
              </a:rPr>
              <a:t>Location of 2015 FTA Conference</a:t>
            </a:r>
          </a:p>
        </p:txBody>
      </p:sp>
      <p:sp>
        <p:nvSpPr>
          <p:cNvPr id="13" name="Text Box 4"/>
          <p:cNvSpPr txBox="1">
            <a:spLocks noChangeArrowheads="1"/>
          </p:cNvSpPr>
          <p:nvPr/>
        </p:nvSpPr>
        <p:spPr bwMode="auto">
          <a:xfrm>
            <a:off x="967154" y="3169920"/>
            <a:ext cx="2813050" cy="338554"/>
          </a:xfrm>
          <a:prstGeom prst="rect">
            <a:avLst/>
          </a:prstGeom>
          <a:solidFill>
            <a:schemeClr val="tx1">
              <a:lumMod val="85000"/>
              <a:lumOff val="15000"/>
            </a:schemeClr>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sz="1600" dirty="0">
                <a:solidFill>
                  <a:srgbClr val="FFFFFF"/>
                </a:solidFill>
                <a:effectLst/>
                <a:latin typeface="Impact" panose="020B0806030902050204" pitchFamily="34" charset="0"/>
              </a:rPr>
              <a:t>2.  FTA D&amp;A Program Manager</a:t>
            </a:r>
          </a:p>
        </p:txBody>
      </p:sp>
      <p:sp>
        <p:nvSpPr>
          <p:cNvPr id="14" name="Text Box 4"/>
          <p:cNvSpPr txBox="1">
            <a:spLocks noChangeArrowheads="1"/>
          </p:cNvSpPr>
          <p:nvPr/>
        </p:nvSpPr>
        <p:spPr bwMode="auto">
          <a:xfrm>
            <a:off x="967154" y="3779520"/>
            <a:ext cx="2813050" cy="338554"/>
          </a:xfrm>
          <a:prstGeom prst="rect">
            <a:avLst/>
          </a:prstGeom>
          <a:solidFill>
            <a:schemeClr val="tx1">
              <a:lumMod val="85000"/>
              <a:lumOff val="15000"/>
            </a:schemeClr>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sz="1600" dirty="0">
                <a:solidFill>
                  <a:srgbClr val="FFFFFF"/>
                </a:solidFill>
                <a:effectLst/>
                <a:latin typeface="Impact" panose="020B0806030902050204" pitchFamily="34" charset="0"/>
              </a:rPr>
              <a:t>3. Capital of California</a:t>
            </a:r>
          </a:p>
        </p:txBody>
      </p:sp>
      <p:sp>
        <p:nvSpPr>
          <p:cNvPr id="15" name="Text Box 4"/>
          <p:cNvSpPr txBox="1">
            <a:spLocks noChangeArrowheads="1"/>
          </p:cNvSpPr>
          <p:nvPr/>
        </p:nvSpPr>
        <p:spPr bwMode="auto">
          <a:xfrm>
            <a:off x="967154" y="4389120"/>
            <a:ext cx="2813050" cy="369332"/>
          </a:xfrm>
          <a:prstGeom prst="rect">
            <a:avLst/>
          </a:prstGeom>
          <a:solidFill>
            <a:schemeClr val="tx1">
              <a:lumMod val="85000"/>
              <a:lumOff val="15000"/>
            </a:schemeClr>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4. </a:t>
            </a:r>
            <a:r>
              <a:rPr lang="en-US" sz="1600" dirty="0">
                <a:solidFill>
                  <a:srgbClr val="FFFFFF"/>
                </a:solidFill>
                <a:effectLst/>
                <a:latin typeface="Impact" panose="020B0806030902050204" pitchFamily="34" charset="0"/>
              </a:rPr>
              <a:t>What ‘DER’ stands for</a:t>
            </a:r>
            <a:endParaRPr lang="en-US" dirty="0">
              <a:solidFill>
                <a:srgbClr val="FFFFFF"/>
              </a:solidFill>
              <a:effectLst/>
              <a:latin typeface="Impact" panose="020B0806030902050204" pitchFamily="34" charset="0"/>
            </a:endParaRPr>
          </a:p>
        </p:txBody>
      </p:sp>
      <p:sp>
        <p:nvSpPr>
          <p:cNvPr id="16" name="Text Box 4"/>
          <p:cNvSpPr txBox="1">
            <a:spLocks noChangeArrowheads="1"/>
          </p:cNvSpPr>
          <p:nvPr/>
        </p:nvSpPr>
        <p:spPr bwMode="auto">
          <a:xfrm>
            <a:off x="4700954" y="2571176"/>
            <a:ext cx="2813050" cy="369332"/>
          </a:xfrm>
          <a:prstGeom prst="rect">
            <a:avLst/>
          </a:prstGeom>
          <a:solidFill>
            <a:schemeClr val="tx1">
              <a:lumMod val="85000"/>
              <a:lumOff val="15000"/>
            </a:schemeClr>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6.  State Animal of California</a:t>
            </a:r>
          </a:p>
        </p:txBody>
      </p:sp>
      <p:sp>
        <p:nvSpPr>
          <p:cNvPr id="17" name="Text Box 4"/>
          <p:cNvSpPr txBox="1">
            <a:spLocks noChangeArrowheads="1"/>
          </p:cNvSpPr>
          <p:nvPr/>
        </p:nvSpPr>
        <p:spPr bwMode="auto">
          <a:xfrm>
            <a:off x="4700954" y="3169920"/>
            <a:ext cx="2813050" cy="369332"/>
          </a:xfrm>
          <a:prstGeom prst="rect">
            <a:avLst/>
          </a:prstGeom>
          <a:solidFill>
            <a:schemeClr val="tx1">
              <a:lumMod val="85000"/>
              <a:lumOff val="15000"/>
            </a:schemeClr>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7.  What ‘MIS’ stands for</a:t>
            </a:r>
          </a:p>
        </p:txBody>
      </p:sp>
      <p:sp>
        <p:nvSpPr>
          <p:cNvPr id="18" name="Text Box 4"/>
          <p:cNvSpPr txBox="1">
            <a:spLocks noChangeArrowheads="1"/>
          </p:cNvSpPr>
          <p:nvPr/>
        </p:nvSpPr>
        <p:spPr bwMode="auto">
          <a:xfrm>
            <a:off x="4700954" y="3779520"/>
            <a:ext cx="2813050" cy="338554"/>
          </a:xfrm>
          <a:prstGeom prst="rect">
            <a:avLst/>
          </a:prstGeom>
          <a:solidFill>
            <a:schemeClr val="tx1">
              <a:lumMod val="85000"/>
              <a:lumOff val="15000"/>
            </a:schemeClr>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sz="1600" dirty="0">
                <a:solidFill>
                  <a:srgbClr val="FFFFFF"/>
                </a:solidFill>
                <a:effectLst/>
                <a:latin typeface="Impact" panose="020B0806030902050204" pitchFamily="34" charset="0"/>
              </a:rPr>
              <a:t>8. Most common drug (% of </a:t>
            </a:r>
            <a:r>
              <a:rPr lang="en-US" sz="1600" dirty="0" err="1">
                <a:solidFill>
                  <a:srgbClr val="FFFFFF"/>
                </a:solidFill>
                <a:effectLst/>
                <a:latin typeface="Impact" panose="020B0806030902050204" pitchFamily="34" charset="0"/>
              </a:rPr>
              <a:t>pos</a:t>
            </a:r>
            <a:r>
              <a:rPr lang="en-US" sz="1600" dirty="0">
                <a:solidFill>
                  <a:srgbClr val="FFFFFF"/>
                </a:solidFill>
                <a:effectLst/>
                <a:latin typeface="Impact" panose="020B0806030902050204" pitchFamily="34" charset="0"/>
              </a:rPr>
              <a:t>) </a:t>
            </a:r>
          </a:p>
        </p:txBody>
      </p:sp>
      <p:sp>
        <p:nvSpPr>
          <p:cNvPr id="19" name="Text Box 4"/>
          <p:cNvSpPr txBox="1">
            <a:spLocks noChangeArrowheads="1"/>
          </p:cNvSpPr>
          <p:nvPr/>
        </p:nvSpPr>
        <p:spPr bwMode="auto">
          <a:xfrm>
            <a:off x="4700954" y="4412203"/>
            <a:ext cx="2813050" cy="323165"/>
          </a:xfrm>
          <a:prstGeom prst="rect">
            <a:avLst/>
          </a:prstGeom>
          <a:solidFill>
            <a:schemeClr val="tx1">
              <a:lumMod val="85000"/>
              <a:lumOff val="15000"/>
            </a:schemeClr>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sz="1500" dirty="0">
                <a:solidFill>
                  <a:srgbClr val="FFFFFF"/>
                </a:solidFill>
                <a:effectLst/>
                <a:latin typeface="Impact" panose="020B0806030902050204" pitchFamily="34" charset="0"/>
              </a:rPr>
              <a:t>9. Location of 1</a:t>
            </a:r>
            <a:r>
              <a:rPr lang="en-US" sz="1500" baseline="30000" dirty="0">
                <a:solidFill>
                  <a:srgbClr val="FFFFFF"/>
                </a:solidFill>
                <a:effectLst/>
                <a:latin typeface="Impact" panose="020B0806030902050204" pitchFamily="34" charset="0"/>
              </a:rPr>
              <a:t>st</a:t>
            </a:r>
            <a:r>
              <a:rPr lang="en-US" sz="1500" dirty="0">
                <a:solidFill>
                  <a:srgbClr val="FFFFFF"/>
                </a:solidFill>
                <a:effectLst/>
                <a:latin typeface="Impact" panose="020B0806030902050204" pitchFamily="34" charset="0"/>
              </a:rPr>
              <a:t> FTA Conference </a:t>
            </a:r>
          </a:p>
        </p:txBody>
      </p:sp>
      <p:sp>
        <p:nvSpPr>
          <p:cNvPr id="20" name="TextBox 19"/>
          <p:cNvSpPr txBox="1"/>
          <p:nvPr/>
        </p:nvSpPr>
        <p:spPr>
          <a:xfrm>
            <a:off x="1066800" y="1600200"/>
            <a:ext cx="7086600" cy="704910"/>
          </a:xfrm>
          <a:prstGeom prst="rect">
            <a:avLst/>
          </a:prstGeom>
          <a:solidFill>
            <a:srgbClr val="FFFF66"/>
          </a:solidFill>
          <a:ln>
            <a:noFill/>
          </a:ln>
          <a:effectLst/>
          <a:scene3d>
            <a:camera prst="orthographicFront">
              <a:rot lat="0" lon="0" rev="0"/>
            </a:camera>
            <a:lightRig rig="glow" dir="t">
              <a:rot lat="0" lon="0" rev="14100000"/>
            </a:lightRig>
          </a:scene3d>
          <a:sp3d prstMaterial="softEdge">
            <a:bevelT w="127000" prst="artDeco"/>
          </a:sp3d>
        </p:spPr>
        <p:txBody>
          <a:bodyPr wrap="square" rtlCol="0" anchor="ctr" anchorCtr="0">
            <a:noAutofit/>
          </a:bodyPr>
          <a:lstStyle/>
          <a:p>
            <a:pPr algn="ctr"/>
            <a:r>
              <a:rPr lang="en-US" sz="2000" b="1" dirty="0">
                <a:solidFill>
                  <a:srgbClr val="000000"/>
                </a:solidFill>
                <a:effectLst/>
                <a:latin typeface="Tahoma"/>
              </a:rPr>
              <a:t>How many can you get right in 1 minute?</a:t>
            </a:r>
          </a:p>
        </p:txBody>
      </p:sp>
      <p:sp>
        <p:nvSpPr>
          <p:cNvPr id="21" name="TextBox 20"/>
          <p:cNvSpPr txBox="1">
            <a:spLocks noChangeArrowheads="1"/>
          </p:cNvSpPr>
          <p:nvPr/>
        </p:nvSpPr>
        <p:spPr bwMode="auto">
          <a:xfrm>
            <a:off x="967154" y="4998720"/>
            <a:ext cx="2813050" cy="369332"/>
          </a:xfrm>
          <a:prstGeom prst="rect">
            <a:avLst/>
          </a:prstGeom>
          <a:solidFill>
            <a:schemeClr val="tx1">
              <a:lumMod val="85000"/>
              <a:lumOff val="15000"/>
            </a:schemeClr>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AU" b="1" dirty="0">
                <a:solidFill>
                  <a:srgbClr val="FFFFFF"/>
                </a:solidFill>
                <a:effectLst/>
                <a:latin typeface="Tahoma"/>
              </a:rPr>
              <a:t>Question 5</a:t>
            </a:r>
          </a:p>
        </p:txBody>
      </p:sp>
      <p:sp>
        <p:nvSpPr>
          <p:cNvPr id="22" name="Text Box 4"/>
          <p:cNvSpPr txBox="1">
            <a:spLocks noChangeArrowheads="1"/>
          </p:cNvSpPr>
          <p:nvPr/>
        </p:nvSpPr>
        <p:spPr bwMode="auto">
          <a:xfrm>
            <a:off x="977656" y="5021803"/>
            <a:ext cx="2813050" cy="323165"/>
          </a:xfrm>
          <a:prstGeom prst="rect">
            <a:avLst/>
          </a:prstGeom>
          <a:solidFill>
            <a:schemeClr val="tx1">
              <a:lumMod val="85000"/>
              <a:lumOff val="15000"/>
            </a:schemeClr>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sz="1500" dirty="0">
                <a:solidFill>
                  <a:srgbClr val="FFFFFF"/>
                </a:solidFill>
                <a:effectLst/>
                <a:latin typeface="Impact" panose="020B0806030902050204" pitchFamily="34" charset="0"/>
              </a:rPr>
              <a:t>5.  Location of the Volpe Center</a:t>
            </a:r>
          </a:p>
        </p:txBody>
      </p:sp>
      <p:sp>
        <p:nvSpPr>
          <p:cNvPr id="23" name="TextBox 22"/>
          <p:cNvSpPr txBox="1">
            <a:spLocks noChangeArrowheads="1"/>
          </p:cNvSpPr>
          <p:nvPr/>
        </p:nvSpPr>
        <p:spPr bwMode="auto">
          <a:xfrm>
            <a:off x="4700954" y="4998720"/>
            <a:ext cx="2813050" cy="369332"/>
          </a:xfrm>
          <a:prstGeom prst="rect">
            <a:avLst/>
          </a:prstGeom>
          <a:solidFill>
            <a:schemeClr val="tx1">
              <a:lumMod val="85000"/>
              <a:lumOff val="15000"/>
            </a:schemeClr>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AU" b="1" dirty="0">
                <a:solidFill>
                  <a:srgbClr val="FFFFFF"/>
                </a:solidFill>
                <a:effectLst/>
                <a:latin typeface="Tahoma"/>
              </a:rPr>
              <a:t>Question 10</a:t>
            </a:r>
          </a:p>
        </p:txBody>
      </p:sp>
      <p:sp>
        <p:nvSpPr>
          <p:cNvPr id="24" name="Text Box 4"/>
          <p:cNvSpPr txBox="1">
            <a:spLocks noChangeArrowheads="1"/>
          </p:cNvSpPr>
          <p:nvPr/>
        </p:nvSpPr>
        <p:spPr bwMode="auto">
          <a:xfrm>
            <a:off x="4700954" y="4998720"/>
            <a:ext cx="2813050" cy="323165"/>
          </a:xfrm>
          <a:prstGeom prst="rect">
            <a:avLst/>
          </a:prstGeom>
          <a:solidFill>
            <a:schemeClr val="tx1">
              <a:lumMod val="85000"/>
              <a:lumOff val="15000"/>
            </a:schemeClr>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sz="1500" dirty="0">
                <a:solidFill>
                  <a:srgbClr val="FFFFFF"/>
                </a:solidFill>
                <a:effectLst/>
                <a:latin typeface="Impact" panose="020B0806030902050204" pitchFamily="34" charset="0"/>
              </a:rPr>
              <a:t>10. One of your game show hosts</a:t>
            </a:r>
          </a:p>
        </p:txBody>
      </p:sp>
      <p:sp>
        <p:nvSpPr>
          <p:cNvPr id="25" name="Text Box 71"/>
          <p:cNvSpPr txBox="1">
            <a:spLocks noChangeArrowheads="1"/>
          </p:cNvSpPr>
          <p:nvPr/>
        </p:nvSpPr>
        <p:spPr bwMode="auto">
          <a:xfrm>
            <a:off x="2895600" y="388203"/>
            <a:ext cx="3276600" cy="830997"/>
          </a:xfrm>
          <a:prstGeom prst="rect">
            <a:avLst/>
          </a:prstGeom>
          <a:solidFill>
            <a:srgbClr val="0070C0"/>
          </a:solidFill>
          <a:ln>
            <a:noFill/>
          </a:ln>
          <a:effectLst/>
          <a:scene3d>
            <a:camera prst="orthographicFront">
              <a:rot lat="0" lon="0" rev="0"/>
            </a:camera>
            <a:lightRig rig="glow" dir="t">
              <a:rot lat="0" lon="0" rev="14100000"/>
            </a:lightRig>
          </a:scene3d>
          <a:sp3d prstMaterial="softEdge">
            <a:bevelT w="127000" prst="artDeco"/>
          </a:sp3d>
          <a:extLst/>
        </p:spPr>
        <p:style>
          <a:lnRef idx="3">
            <a:schemeClr val="lt1"/>
          </a:lnRef>
          <a:fillRef idx="1">
            <a:schemeClr val="accent1"/>
          </a:fillRef>
          <a:effectRef idx="1">
            <a:schemeClr val="accent1"/>
          </a:effectRef>
          <a:fontRef idx="minor">
            <a:schemeClr val="lt1"/>
          </a:fontRef>
        </p:style>
        <p:txBody>
          <a:bodyPr wrap="square">
            <a:spAutoFit/>
          </a:bodyPr>
          <a:lstStyle/>
          <a:p>
            <a:pPr algn="ctr">
              <a:spcBef>
                <a:spcPct val="50000"/>
              </a:spcBef>
            </a:pPr>
            <a:r>
              <a:rPr lang="en-US" altLang="en-US" sz="4800" i="1" dirty="0">
                <a:solidFill>
                  <a:srgbClr val="FFFF66"/>
                </a:solidFill>
                <a:effectLst>
                  <a:outerShdw blurRad="38100" dist="38100" dir="2700000" algn="tl">
                    <a:srgbClr val="000000"/>
                  </a:outerShdw>
                </a:effectLst>
                <a:latin typeface="Impact" panose="020B0806030902050204" pitchFamily="34" charset="0"/>
              </a:rPr>
              <a:t>Fast Money</a:t>
            </a:r>
          </a:p>
        </p:txBody>
      </p:sp>
      <p:sp>
        <p:nvSpPr>
          <p:cNvPr id="43" name="TextBox 42">
            <a:hlinkClick r:id="" action="ppaction://noaction">
              <a:snd r:embed="rId4" name="Ping.wav"/>
            </a:hlinkClick>
          </p:cNvPr>
          <p:cNvSpPr txBox="1">
            <a:spLocks noChangeArrowheads="1"/>
          </p:cNvSpPr>
          <p:nvPr/>
        </p:nvSpPr>
        <p:spPr bwMode="auto">
          <a:xfrm>
            <a:off x="3801208" y="2571176"/>
            <a:ext cx="304800" cy="369332"/>
          </a:xfrm>
          <a:prstGeom prst="rect">
            <a:avLst/>
          </a:prstGeom>
          <a:solidFill>
            <a:srgbClr val="273C1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44" name="Text Box 4"/>
          <p:cNvSpPr txBox="1">
            <a:spLocks noChangeArrowheads="1"/>
          </p:cNvSpPr>
          <p:nvPr/>
        </p:nvSpPr>
        <p:spPr bwMode="auto">
          <a:xfrm>
            <a:off x="3801208" y="2571176"/>
            <a:ext cx="304800" cy="369332"/>
          </a:xfrm>
          <a:prstGeom prst="rect">
            <a:avLst/>
          </a:prstGeom>
          <a:solidFill>
            <a:srgbClr val="6EA92D"/>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45" name="TextBox 44">
            <a:hlinkClick r:id="" action="ppaction://noaction">
              <a:snd r:embed="rId5" name="Buzzer.wav"/>
            </a:hlinkClick>
          </p:cNvPr>
          <p:cNvSpPr txBox="1">
            <a:spLocks noChangeArrowheads="1"/>
          </p:cNvSpPr>
          <p:nvPr/>
        </p:nvSpPr>
        <p:spPr bwMode="auto">
          <a:xfrm>
            <a:off x="4106008" y="2571176"/>
            <a:ext cx="304800" cy="369332"/>
          </a:xfrm>
          <a:prstGeom prst="rect">
            <a:avLst/>
          </a:prstGeom>
          <a:solidFill>
            <a:srgbClr val="42000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46" name="Text Box 4"/>
          <p:cNvSpPr txBox="1">
            <a:spLocks noChangeArrowheads="1"/>
          </p:cNvSpPr>
          <p:nvPr/>
        </p:nvSpPr>
        <p:spPr bwMode="auto">
          <a:xfrm>
            <a:off x="4106008" y="2571176"/>
            <a:ext cx="304800" cy="369332"/>
          </a:xfrm>
          <a:prstGeom prst="rect">
            <a:avLst/>
          </a:prstGeom>
          <a:solidFill>
            <a:srgbClr val="FF0000"/>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76" name="Text Box 71"/>
          <p:cNvSpPr txBox="1">
            <a:spLocks noChangeArrowheads="1"/>
          </p:cNvSpPr>
          <p:nvPr/>
        </p:nvSpPr>
        <p:spPr bwMode="auto">
          <a:xfrm>
            <a:off x="1066800" y="542091"/>
            <a:ext cx="1524000" cy="523220"/>
          </a:xfrm>
          <a:prstGeom prst="rect">
            <a:avLst/>
          </a:prstGeom>
          <a:ln/>
          <a:extLst/>
        </p:spPr>
        <p:style>
          <a:lnRef idx="0">
            <a:schemeClr val="accent4"/>
          </a:lnRef>
          <a:fillRef idx="3">
            <a:schemeClr val="accent4"/>
          </a:fillRef>
          <a:effectRef idx="3">
            <a:schemeClr val="accent4"/>
          </a:effectRef>
          <a:fontRef idx="minor">
            <a:schemeClr val="lt1"/>
          </a:fontRef>
        </p:style>
        <p:txBody>
          <a:bodyPr wrap="square">
            <a:spAutoFit/>
          </a:bodyPr>
          <a:lstStyle/>
          <a:p>
            <a:pPr>
              <a:spcBef>
                <a:spcPct val="50000"/>
              </a:spcBef>
            </a:pPr>
            <a:r>
              <a:rPr lang="en-US" altLang="en-US" sz="2800" i="1" dirty="0">
                <a:solidFill>
                  <a:srgbClr val="FFFFFF"/>
                </a:solidFill>
                <a:effectLst/>
                <a:latin typeface="Impact" panose="020B0806030902050204" pitchFamily="34" charset="0"/>
              </a:rPr>
              <a:t>Player  1  </a:t>
            </a:r>
          </a:p>
        </p:txBody>
      </p:sp>
      <p:sp>
        <p:nvSpPr>
          <p:cNvPr id="77" name="TextBox 76">
            <a:hlinkClick r:id="" action="ppaction://noaction">
              <a:snd r:embed="rId4" name="Ping.wav"/>
            </a:hlinkClick>
          </p:cNvPr>
          <p:cNvSpPr txBox="1">
            <a:spLocks noChangeArrowheads="1"/>
          </p:cNvSpPr>
          <p:nvPr/>
        </p:nvSpPr>
        <p:spPr bwMode="auto">
          <a:xfrm>
            <a:off x="3801208" y="3169920"/>
            <a:ext cx="304800" cy="369332"/>
          </a:xfrm>
          <a:prstGeom prst="rect">
            <a:avLst/>
          </a:prstGeom>
          <a:solidFill>
            <a:srgbClr val="273C1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78" name="Text Box 4"/>
          <p:cNvSpPr txBox="1">
            <a:spLocks noChangeArrowheads="1"/>
          </p:cNvSpPr>
          <p:nvPr/>
        </p:nvSpPr>
        <p:spPr bwMode="auto">
          <a:xfrm>
            <a:off x="3801208" y="3169920"/>
            <a:ext cx="304800" cy="369332"/>
          </a:xfrm>
          <a:prstGeom prst="rect">
            <a:avLst/>
          </a:prstGeom>
          <a:solidFill>
            <a:srgbClr val="6EA92D"/>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79" name="TextBox 78">
            <a:hlinkClick r:id="" action="ppaction://noaction">
              <a:snd r:embed="rId5" name="Buzzer.wav"/>
            </a:hlinkClick>
          </p:cNvPr>
          <p:cNvSpPr txBox="1">
            <a:spLocks noChangeArrowheads="1"/>
          </p:cNvSpPr>
          <p:nvPr/>
        </p:nvSpPr>
        <p:spPr bwMode="auto">
          <a:xfrm>
            <a:off x="4106008" y="3169920"/>
            <a:ext cx="304800" cy="369332"/>
          </a:xfrm>
          <a:prstGeom prst="rect">
            <a:avLst/>
          </a:prstGeom>
          <a:solidFill>
            <a:srgbClr val="42000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80" name="Text Box 4"/>
          <p:cNvSpPr txBox="1">
            <a:spLocks noChangeArrowheads="1"/>
          </p:cNvSpPr>
          <p:nvPr/>
        </p:nvSpPr>
        <p:spPr bwMode="auto">
          <a:xfrm>
            <a:off x="4106008" y="3169920"/>
            <a:ext cx="304800" cy="369332"/>
          </a:xfrm>
          <a:prstGeom prst="rect">
            <a:avLst/>
          </a:prstGeom>
          <a:solidFill>
            <a:srgbClr val="FF0000"/>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81" name="TextBox 80">
            <a:hlinkClick r:id="" action="ppaction://noaction">
              <a:snd r:embed="rId4" name="Ping.wav"/>
            </a:hlinkClick>
          </p:cNvPr>
          <p:cNvSpPr txBox="1">
            <a:spLocks noChangeArrowheads="1"/>
          </p:cNvSpPr>
          <p:nvPr/>
        </p:nvSpPr>
        <p:spPr bwMode="auto">
          <a:xfrm>
            <a:off x="3801208" y="3779520"/>
            <a:ext cx="304800" cy="369332"/>
          </a:xfrm>
          <a:prstGeom prst="rect">
            <a:avLst/>
          </a:prstGeom>
          <a:solidFill>
            <a:srgbClr val="273C1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82" name="Text Box 4"/>
          <p:cNvSpPr txBox="1">
            <a:spLocks noChangeArrowheads="1"/>
          </p:cNvSpPr>
          <p:nvPr/>
        </p:nvSpPr>
        <p:spPr bwMode="auto">
          <a:xfrm>
            <a:off x="3801208" y="3779520"/>
            <a:ext cx="304800" cy="369332"/>
          </a:xfrm>
          <a:prstGeom prst="rect">
            <a:avLst/>
          </a:prstGeom>
          <a:solidFill>
            <a:srgbClr val="6EA92D"/>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83" name="TextBox 82">
            <a:hlinkClick r:id="" action="ppaction://noaction">
              <a:snd r:embed="rId5" name="Buzzer.wav"/>
            </a:hlinkClick>
          </p:cNvPr>
          <p:cNvSpPr txBox="1">
            <a:spLocks noChangeArrowheads="1"/>
          </p:cNvSpPr>
          <p:nvPr/>
        </p:nvSpPr>
        <p:spPr bwMode="auto">
          <a:xfrm>
            <a:off x="4106008" y="3779520"/>
            <a:ext cx="304800" cy="369332"/>
          </a:xfrm>
          <a:prstGeom prst="rect">
            <a:avLst/>
          </a:prstGeom>
          <a:solidFill>
            <a:srgbClr val="42000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84" name="Text Box 4"/>
          <p:cNvSpPr txBox="1">
            <a:spLocks noChangeArrowheads="1"/>
          </p:cNvSpPr>
          <p:nvPr/>
        </p:nvSpPr>
        <p:spPr bwMode="auto">
          <a:xfrm>
            <a:off x="4106008" y="3779520"/>
            <a:ext cx="304800" cy="369332"/>
          </a:xfrm>
          <a:prstGeom prst="rect">
            <a:avLst/>
          </a:prstGeom>
          <a:solidFill>
            <a:srgbClr val="FF0000"/>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85" name="TextBox 84">
            <a:hlinkClick r:id="" action="ppaction://noaction">
              <a:snd r:embed="rId4" name="Ping.wav"/>
            </a:hlinkClick>
          </p:cNvPr>
          <p:cNvSpPr txBox="1">
            <a:spLocks noChangeArrowheads="1"/>
          </p:cNvSpPr>
          <p:nvPr/>
        </p:nvSpPr>
        <p:spPr bwMode="auto">
          <a:xfrm>
            <a:off x="3801208" y="4389120"/>
            <a:ext cx="304800" cy="369332"/>
          </a:xfrm>
          <a:prstGeom prst="rect">
            <a:avLst/>
          </a:prstGeom>
          <a:solidFill>
            <a:srgbClr val="273C1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86" name="Text Box 4"/>
          <p:cNvSpPr txBox="1">
            <a:spLocks noChangeArrowheads="1"/>
          </p:cNvSpPr>
          <p:nvPr/>
        </p:nvSpPr>
        <p:spPr bwMode="auto">
          <a:xfrm>
            <a:off x="3801208" y="4389120"/>
            <a:ext cx="304800" cy="369332"/>
          </a:xfrm>
          <a:prstGeom prst="rect">
            <a:avLst/>
          </a:prstGeom>
          <a:solidFill>
            <a:srgbClr val="6EA92D"/>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87" name="TextBox 86">
            <a:hlinkClick r:id="" action="ppaction://noaction">
              <a:snd r:embed="rId5" name="Buzzer.wav"/>
            </a:hlinkClick>
          </p:cNvPr>
          <p:cNvSpPr txBox="1">
            <a:spLocks noChangeArrowheads="1"/>
          </p:cNvSpPr>
          <p:nvPr/>
        </p:nvSpPr>
        <p:spPr bwMode="auto">
          <a:xfrm>
            <a:off x="4106008" y="4389120"/>
            <a:ext cx="304800" cy="369332"/>
          </a:xfrm>
          <a:prstGeom prst="rect">
            <a:avLst/>
          </a:prstGeom>
          <a:solidFill>
            <a:srgbClr val="42000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88" name="Text Box 4"/>
          <p:cNvSpPr txBox="1">
            <a:spLocks noChangeArrowheads="1"/>
          </p:cNvSpPr>
          <p:nvPr/>
        </p:nvSpPr>
        <p:spPr bwMode="auto">
          <a:xfrm>
            <a:off x="4106008" y="4389120"/>
            <a:ext cx="304800" cy="369332"/>
          </a:xfrm>
          <a:prstGeom prst="rect">
            <a:avLst/>
          </a:prstGeom>
          <a:solidFill>
            <a:srgbClr val="FF0000"/>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89" name="TextBox 88">
            <a:hlinkClick r:id="" action="ppaction://noaction">
              <a:snd r:embed="rId4" name="Ping.wav"/>
            </a:hlinkClick>
          </p:cNvPr>
          <p:cNvSpPr txBox="1">
            <a:spLocks noChangeArrowheads="1"/>
          </p:cNvSpPr>
          <p:nvPr/>
        </p:nvSpPr>
        <p:spPr bwMode="auto">
          <a:xfrm>
            <a:off x="3801208" y="4998720"/>
            <a:ext cx="304800" cy="369332"/>
          </a:xfrm>
          <a:prstGeom prst="rect">
            <a:avLst/>
          </a:prstGeom>
          <a:solidFill>
            <a:srgbClr val="273C1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90" name="Text Box 4"/>
          <p:cNvSpPr txBox="1">
            <a:spLocks noChangeArrowheads="1"/>
          </p:cNvSpPr>
          <p:nvPr/>
        </p:nvSpPr>
        <p:spPr bwMode="auto">
          <a:xfrm>
            <a:off x="3801208" y="4998720"/>
            <a:ext cx="304800" cy="369332"/>
          </a:xfrm>
          <a:prstGeom prst="rect">
            <a:avLst/>
          </a:prstGeom>
          <a:solidFill>
            <a:srgbClr val="6EA92D"/>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91" name="TextBox 90">
            <a:hlinkClick r:id="" action="ppaction://noaction">
              <a:snd r:embed="rId5" name="Buzzer.wav"/>
            </a:hlinkClick>
          </p:cNvPr>
          <p:cNvSpPr txBox="1">
            <a:spLocks noChangeArrowheads="1"/>
          </p:cNvSpPr>
          <p:nvPr/>
        </p:nvSpPr>
        <p:spPr bwMode="auto">
          <a:xfrm>
            <a:off x="4106008" y="4998720"/>
            <a:ext cx="304800" cy="369332"/>
          </a:xfrm>
          <a:prstGeom prst="rect">
            <a:avLst/>
          </a:prstGeom>
          <a:solidFill>
            <a:srgbClr val="42000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92" name="Text Box 4"/>
          <p:cNvSpPr txBox="1">
            <a:spLocks noChangeArrowheads="1"/>
          </p:cNvSpPr>
          <p:nvPr/>
        </p:nvSpPr>
        <p:spPr bwMode="auto">
          <a:xfrm>
            <a:off x="4106008" y="4998720"/>
            <a:ext cx="304800" cy="369332"/>
          </a:xfrm>
          <a:prstGeom prst="rect">
            <a:avLst/>
          </a:prstGeom>
          <a:solidFill>
            <a:srgbClr val="FF0000"/>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93" name="TextBox 92">
            <a:hlinkClick r:id="" action="ppaction://noaction">
              <a:snd r:embed="rId4" name="Ping.wav"/>
            </a:hlinkClick>
          </p:cNvPr>
          <p:cNvSpPr txBox="1">
            <a:spLocks noChangeArrowheads="1"/>
          </p:cNvSpPr>
          <p:nvPr/>
        </p:nvSpPr>
        <p:spPr bwMode="auto">
          <a:xfrm>
            <a:off x="7543800" y="2571176"/>
            <a:ext cx="304800" cy="369332"/>
          </a:xfrm>
          <a:prstGeom prst="rect">
            <a:avLst/>
          </a:prstGeom>
          <a:solidFill>
            <a:srgbClr val="273C1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94" name="Text Box 4"/>
          <p:cNvSpPr txBox="1">
            <a:spLocks noChangeArrowheads="1"/>
          </p:cNvSpPr>
          <p:nvPr/>
        </p:nvSpPr>
        <p:spPr bwMode="auto">
          <a:xfrm>
            <a:off x="7543800" y="2571176"/>
            <a:ext cx="304800" cy="369332"/>
          </a:xfrm>
          <a:prstGeom prst="rect">
            <a:avLst/>
          </a:prstGeom>
          <a:solidFill>
            <a:srgbClr val="6EA92D"/>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95" name="TextBox 94">
            <a:hlinkClick r:id="" action="ppaction://noaction">
              <a:snd r:embed="rId5" name="Buzzer.wav"/>
            </a:hlinkClick>
          </p:cNvPr>
          <p:cNvSpPr txBox="1">
            <a:spLocks noChangeArrowheads="1"/>
          </p:cNvSpPr>
          <p:nvPr/>
        </p:nvSpPr>
        <p:spPr bwMode="auto">
          <a:xfrm>
            <a:off x="7848600" y="2571176"/>
            <a:ext cx="304800" cy="369332"/>
          </a:xfrm>
          <a:prstGeom prst="rect">
            <a:avLst/>
          </a:prstGeom>
          <a:solidFill>
            <a:srgbClr val="42000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96" name="Text Box 4"/>
          <p:cNvSpPr txBox="1">
            <a:spLocks noChangeArrowheads="1"/>
          </p:cNvSpPr>
          <p:nvPr/>
        </p:nvSpPr>
        <p:spPr bwMode="auto">
          <a:xfrm>
            <a:off x="7848600" y="2571176"/>
            <a:ext cx="304800" cy="369332"/>
          </a:xfrm>
          <a:prstGeom prst="rect">
            <a:avLst/>
          </a:prstGeom>
          <a:solidFill>
            <a:srgbClr val="FF0000"/>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97" name="TextBox 96">
            <a:hlinkClick r:id="" action="ppaction://noaction">
              <a:snd r:embed="rId4" name="Ping.wav"/>
            </a:hlinkClick>
          </p:cNvPr>
          <p:cNvSpPr txBox="1">
            <a:spLocks noChangeArrowheads="1"/>
          </p:cNvSpPr>
          <p:nvPr/>
        </p:nvSpPr>
        <p:spPr bwMode="auto">
          <a:xfrm>
            <a:off x="7543800" y="3169920"/>
            <a:ext cx="304800" cy="369332"/>
          </a:xfrm>
          <a:prstGeom prst="rect">
            <a:avLst/>
          </a:prstGeom>
          <a:solidFill>
            <a:srgbClr val="273C1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98" name="Text Box 4"/>
          <p:cNvSpPr txBox="1">
            <a:spLocks noChangeArrowheads="1"/>
          </p:cNvSpPr>
          <p:nvPr/>
        </p:nvSpPr>
        <p:spPr bwMode="auto">
          <a:xfrm>
            <a:off x="7543800" y="3169920"/>
            <a:ext cx="304800" cy="369332"/>
          </a:xfrm>
          <a:prstGeom prst="rect">
            <a:avLst/>
          </a:prstGeom>
          <a:solidFill>
            <a:srgbClr val="6EA92D"/>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99" name="TextBox 98">
            <a:hlinkClick r:id="" action="ppaction://noaction">
              <a:snd r:embed="rId5" name="Buzzer.wav"/>
            </a:hlinkClick>
          </p:cNvPr>
          <p:cNvSpPr txBox="1">
            <a:spLocks noChangeArrowheads="1"/>
          </p:cNvSpPr>
          <p:nvPr/>
        </p:nvSpPr>
        <p:spPr bwMode="auto">
          <a:xfrm>
            <a:off x="7848600" y="3169920"/>
            <a:ext cx="304800" cy="369332"/>
          </a:xfrm>
          <a:prstGeom prst="rect">
            <a:avLst/>
          </a:prstGeom>
          <a:solidFill>
            <a:srgbClr val="42000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100" name="Text Box 4"/>
          <p:cNvSpPr txBox="1">
            <a:spLocks noChangeArrowheads="1"/>
          </p:cNvSpPr>
          <p:nvPr/>
        </p:nvSpPr>
        <p:spPr bwMode="auto">
          <a:xfrm>
            <a:off x="7848600" y="3169920"/>
            <a:ext cx="304800" cy="369332"/>
          </a:xfrm>
          <a:prstGeom prst="rect">
            <a:avLst/>
          </a:prstGeom>
          <a:solidFill>
            <a:srgbClr val="FF0000"/>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101" name="TextBox 100">
            <a:hlinkClick r:id="" action="ppaction://noaction">
              <a:snd r:embed="rId4" name="Ping.wav"/>
            </a:hlinkClick>
          </p:cNvPr>
          <p:cNvSpPr txBox="1">
            <a:spLocks noChangeArrowheads="1"/>
          </p:cNvSpPr>
          <p:nvPr/>
        </p:nvSpPr>
        <p:spPr bwMode="auto">
          <a:xfrm>
            <a:off x="7543800" y="3779520"/>
            <a:ext cx="304800" cy="369332"/>
          </a:xfrm>
          <a:prstGeom prst="rect">
            <a:avLst/>
          </a:prstGeom>
          <a:solidFill>
            <a:srgbClr val="273C1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102" name="Text Box 4"/>
          <p:cNvSpPr txBox="1">
            <a:spLocks noChangeArrowheads="1"/>
          </p:cNvSpPr>
          <p:nvPr/>
        </p:nvSpPr>
        <p:spPr bwMode="auto">
          <a:xfrm>
            <a:off x="7543800" y="3779520"/>
            <a:ext cx="304800" cy="369332"/>
          </a:xfrm>
          <a:prstGeom prst="rect">
            <a:avLst/>
          </a:prstGeom>
          <a:solidFill>
            <a:srgbClr val="6EA92D"/>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103" name="TextBox 102">
            <a:hlinkClick r:id="" action="ppaction://noaction">
              <a:snd r:embed="rId5" name="Buzzer.wav"/>
            </a:hlinkClick>
          </p:cNvPr>
          <p:cNvSpPr txBox="1">
            <a:spLocks noChangeArrowheads="1"/>
          </p:cNvSpPr>
          <p:nvPr/>
        </p:nvSpPr>
        <p:spPr bwMode="auto">
          <a:xfrm>
            <a:off x="7848600" y="3779520"/>
            <a:ext cx="304800" cy="369332"/>
          </a:xfrm>
          <a:prstGeom prst="rect">
            <a:avLst/>
          </a:prstGeom>
          <a:solidFill>
            <a:srgbClr val="42000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104" name="Text Box 4"/>
          <p:cNvSpPr txBox="1">
            <a:spLocks noChangeArrowheads="1"/>
          </p:cNvSpPr>
          <p:nvPr/>
        </p:nvSpPr>
        <p:spPr bwMode="auto">
          <a:xfrm>
            <a:off x="7848600" y="3779520"/>
            <a:ext cx="304800" cy="369332"/>
          </a:xfrm>
          <a:prstGeom prst="rect">
            <a:avLst/>
          </a:prstGeom>
          <a:solidFill>
            <a:srgbClr val="FF0000"/>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105" name="TextBox 104">
            <a:hlinkClick r:id="" action="ppaction://noaction">
              <a:snd r:embed="rId4" name="Ping.wav"/>
            </a:hlinkClick>
          </p:cNvPr>
          <p:cNvSpPr txBox="1">
            <a:spLocks noChangeArrowheads="1"/>
          </p:cNvSpPr>
          <p:nvPr/>
        </p:nvSpPr>
        <p:spPr bwMode="auto">
          <a:xfrm>
            <a:off x="7543800" y="4389120"/>
            <a:ext cx="304800" cy="369332"/>
          </a:xfrm>
          <a:prstGeom prst="rect">
            <a:avLst/>
          </a:prstGeom>
          <a:solidFill>
            <a:srgbClr val="273C1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106" name="Text Box 4"/>
          <p:cNvSpPr txBox="1">
            <a:spLocks noChangeArrowheads="1"/>
          </p:cNvSpPr>
          <p:nvPr/>
        </p:nvSpPr>
        <p:spPr bwMode="auto">
          <a:xfrm>
            <a:off x="7543800" y="4389120"/>
            <a:ext cx="304800" cy="369332"/>
          </a:xfrm>
          <a:prstGeom prst="rect">
            <a:avLst/>
          </a:prstGeom>
          <a:solidFill>
            <a:srgbClr val="6EA92D"/>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107" name="TextBox 106">
            <a:hlinkClick r:id="" action="ppaction://noaction">
              <a:snd r:embed="rId5" name="Buzzer.wav"/>
            </a:hlinkClick>
          </p:cNvPr>
          <p:cNvSpPr txBox="1">
            <a:spLocks noChangeArrowheads="1"/>
          </p:cNvSpPr>
          <p:nvPr/>
        </p:nvSpPr>
        <p:spPr bwMode="auto">
          <a:xfrm>
            <a:off x="7848600" y="4389120"/>
            <a:ext cx="304800" cy="369332"/>
          </a:xfrm>
          <a:prstGeom prst="rect">
            <a:avLst/>
          </a:prstGeom>
          <a:solidFill>
            <a:srgbClr val="42000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108" name="Text Box 4"/>
          <p:cNvSpPr txBox="1">
            <a:spLocks noChangeArrowheads="1"/>
          </p:cNvSpPr>
          <p:nvPr/>
        </p:nvSpPr>
        <p:spPr bwMode="auto">
          <a:xfrm>
            <a:off x="7848600" y="4389120"/>
            <a:ext cx="304800" cy="369332"/>
          </a:xfrm>
          <a:prstGeom prst="rect">
            <a:avLst/>
          </a:prstGeom>
          <a:solidFill>
            <a:srgbClr val="FF0000"/>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109" name="TextBox 108">
            <a:hlinkClick r:id="" action="ppaction://noaction">
              <a:snd r:embed="rId4" name="Ping.wav"/>
            </a:hlinkClick>
          </p:cNvPr>
          <p:cNvSpPr txBox="1">
            <a:spLocks noChangeArrowheads="1"/>
          </p:cNvSpPr>
          <p:nvPr/>
        </p:nvSpPr>
        <p:spPr bwMode="auto">
          <a:xfrm>
            <a:off x="7543800" y="4998720"/>
            <a:ext cx="304800" cy="369332"/>
          </a:xfrm>
          <a:prstGeom prst="rect">
            <a:avLst/>
          </a:prstGeom>
          <a:solidFill>
            <a:srgbClr val="273C1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110" name="Text Box 4"/>
          <p:cNvSpPr txBox="1">
            <a:spLocks noChangeArrowheads="1"/>
          </p:cNvSpPr>
          <p:nvPr/>
        </p:nvSpPr>
        <p:spPr bwMode="auto">
          <a:xfrm>
            <a:off x="7543800" y="4998720"/>
            <a:ext cx="304800" cy="369332"/>
          </a:xfrm>
          <a:prstGeom prst="rect">
            <a:avLst/>
          </a:prstGeom>
          <a:solidFill>
            <a:srgbClr val="6EA92D"/>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a:t>
            </a:r>
          </a:p>
        </p:txBody>
      </p:sp>
      <p:sp>
        <p:nvSpPr>
          <p:cNvPr id="111" name="TextBox 110">
            <a:hlinkClick r:id="" action="ppaction://noaction">
              <a:snd r:embed="rId5" name="Buzzer.wav"/>
            </a:hlinkClick>
          </p:cNvPr>
          <p:cNvSpPr txBox="1">
            <a:spLocks noChangeArrowheads="1"/>
          </p:cNvSpPr>
          <p:nvPr/>
        </p:nvSpPr>
        <p:spPr bwMode="auto">
          <a:xfrm>
            <a:off x="7848600" y="4998720"/>
            <a:ext cx="304800" cy="369332"/>
          </a:xfrm>
          <a:prstGeom prst="rect">
            <a:avLst/>
          </a:prstGeom>
          <a:solidFill>
            <a:srgbClr val="420000"/>
          </a:solidFill>
          <a:ln w="28575">
            <a:solidFill>
              <a:schemeClr val="bg2"/>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sp>
        <p:nvSpPr>
          <p:cNvPr id="112" name="Text Box 4"/>
          <p:cNvSpPr txBox="1">
            <a:spLocks noChangeArrowheads="1"/>
          </p:cNvSpPr>
          <p:nvPr/>
        </p:nvSpPr>
        <p:spPr bwMode="auto">
          <a:xfrm>
            <a:off x="7848600" y="4998720"/>
            <a:ext cx="304800" cy="369332"/>
          </a:xfrm>
          <a:prstGeom prst="rect">
            <a:avLst/>
          </a:prstGeom>
          <a:solidFill>
            <a:srgbClr val="FF0000"/>
          </a:solidFill>
          <a:ln w="6350">
            <a:solidFill>
              <a:schemeClr val="bg1"/>
            </a:solidFill>
            <a:miter lim="800000"/>
            <a:headEnd type="none" w="sm" len="sm"/>
            <a:tailEnd type="none" w="sm" len="sm"/>
          </a:ln>
          <a:effectLst>
            <a:outerShdw dist="35921" dir="2700000" algn="ctr" rotWithShape="0">
              <a:schemeClr val="bg2"/>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tabLst>
                <a:tab pos="2911475" algn="l"/>
              </a:tabLst>
            </a:pPr>
            <a:r>
              <a:rPr lang="en-US" dirty="0">
                <a:solidFill>
                  <a:srgbClr val="FFFFFF"/>
                </a:solidFill>
                <a:effectLst/>
                <a:latin typeface="Impact" panose="020B0806030902050204" pitchFamily="34" charset="0"/>
              </a:rPr>
              <a:t>x</a:t>
            </a:r>
          </a:p>
        </p:txBody>
      </p:sp>
      <p:grpSp>
        <p:nvGrpSpPr>
          <p:cNvPr id="113" name="Group 65"/>
          <p:cNvGrpSpPr>
            <a:grpSpLocks/>
          </p:cNvGrpSpPr>
          <p:nvPr/>
        </p:nvGrpSpPr>
        <p:grpSpPr bwMode="auto">
          <a:xfrm>
            <a:off x="6394450" y="6324600"/>
            <a:ext cx="2139950" cy="533400"/>
            <a:chOff x="4028" y="3984"/>
            <a:chExt cx="1348" cy="336"/>
          </a:xfrm>
        </p:grpSpPr>
        <p:sp>
          <p:nvSpPr>
            <p:cNvPr id="114" name="AutoShape 66">
              <a:hlinkClick r:id="" action="ppaction://noaction" highlightClick="1">
                <a:snd r:embed="rId6" name="cheering1.wav"/>
              </a:hlinkClick>
            </p:cNvPr>
            <p:cNvSpPr>
              <a:spLocks noChangeArrowheads="1"/>
            </p:cNvSpPr>
            <p:nvPr/>
          </p:nvSpPr>
          <p:spPr bwMode="auto">
            <a:xfrm>
              <a:off x="4536" y="3984"/>
              <a:ext cx="230" cy="230"/>
            </a:xfrm>
            <a:prstGeom prst="actionButtonSound">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0000"/>
                </a:solidFill>
              </a:endParaRPr>
            </a:p>
          </p:txBody>
        </p:sp>
        <p:sp>
          <p:nvSpPr>
            <p:cNvPr id="115" name="AutoShape 67">
              <a:hlinkClick r:id="" action="ppaction://noaction" highlightClick="1">
                <a:snd r:embed="rId7" name="tpirhorns.wav"/>
              </a:hlinkClick>
            </p:cNvPr>
            <p:cNvSpPr>
              <a:spLocks noChangeArrowheads="1"/>
            </p:cNvSpPr>
            <p:nvPr/>
          </p:nvSpPr>
          <p:spPr bwMode="auto">
            <a:xfrm>
              <a:off x="4269" y="3984"/>
              <a:ext cx="230" cy="230"/>
            </a:xfrm>
            <a:prstGeom prst="actionButtonSound">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0000"/>
                </a:solidFill>
              </a:endParaRPr>
            </a:p>
          </p:txBody>
        </p:sp>
        <p:sp>
          <p:nvSpPr>
            <p:cNvPr id="116" name="AutoShape 68">
              <a:hlinkClick r:id="" action="ppaction://noaction" highlightClick="1" endSnd="1"/>
            </p:cNvPr>
            <p:cNvSpPr>
              <a:spLocks noChangeArrowheads="1"/>
            </p:cNvSpPr>
            <p:nvPr/>
          </p:nvSpPr>
          <p:spPr bwMode="auto">
            <a:xfrm>
              <a:off x="5050" y="3984"/>
              <a:ext cx="230" cy="230"/>
            </a:xfrm>
            <a:prstGeom prst="actionButtonSound">
              <a:avLst/>
            </a:prstGeom>
            <a:solidFill>
              <a:srgbClr val="F6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0000"/>
                </a:solidFill>
              </a:endParaRPr>
            </a:p>
          </p:txBody>
        </p:sp>
        <p:sp>
          <p:nvSpPr>
            <p:cNvPr id="117" name="Text Box 69"/>
            <p:cNvSpPr txBox="1">
              <a:spLocks noChangeArrowheads="1"/>
            </p:cNvSpPr>
            <p:nvPr/>
          </p:nvSpPr>
          <p:spPr bwMode="auto">
            <a:xfrm>
              <a:off x="4508"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solidFill>
                    <a:srgbClr val="000000"/>
                  </a:solidFill>
                  <a:effectLst>
                    <a:outerShdw blurRad="38100" dist="38100" dir="2700000" algn="tl">
                      <a:srgbClr val="FFFFFF"/>
                    </a:outerShdw>
                  </a:effectLst>
                </a:rPr>
                <a:t>Cheer</a:t>
              </a:r>
            </a:p>
          </p:txBody>
        </p:sp>
        <p:sp>
          <p:nvSpPr>
            <p:cNvPr id="118" name="Text Box 70"/>
            <p:cNvSpPr txBox="1">
              <a:spLocks noChangeArrowheads="1"/>
            </p:cNvSpPr>
            <p:nvPr/>
          </p:nvSpPr>
          <p:spPr bwMode="auto">
            <a:xfrm>
              <a:off x="5007" y="4185"/>
              <a:ext cx="369"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solidFill>
                    <a:srgbClr val="000000"/>
                  </a:solidFill>
                  <a:effectLst>
                    <a:outerShdw blurRad="38100" dist="38100" dir="2700000" algn="tl">
                      <a:srgbClr val="FFFFFF"/>
                    </a:outerShdw>
                  </a:effectLst>
                </a:rPr>
                <a:t>Silence</a:t>
              </a:r>
            </a:p>
          </p:txBody>
        </p:sp>
        <p:sp>
          <p:nvSpPr>
            <p:cNvPr id="119" name="Text Box 71"/>
            <p:cNvSpPr txBox="1">
              <a:spLocks noChangeArrowheads="1"/>
            </p:cNvSpPr>
            <p:nvPr/>
          </p:nvSpPr>
          <p:spPr bwMode="auto">
            <a:xfrm>
              <a:off x="4253"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solidFill>
                    <a:srgbClr val="000000"/>
                  </a:solidFill>
                  <a:effectLst>
                    <a:outerShdw blurRad="38100" dist="38100" dir="2700000" algn="tl">
                      <a:srgbClr val="FFFFFF"/>
                    </a:outerShdw>
                  </a:effectLst>
                </a:rPr>
                <a:t>Lose</a:t>
              </a:r>
            </a:p>
          </p:txBody>
        </p:sp>
        <p:sp>
          <p:nvSpPr>
            <p:cNvPr id="120" name="AutoShape 72">
              <a:hlinkClick r:id="" action="ppaction://noaction" highlightClick="1">
                <a:snd r:embed="rId8" name="TV Theme -  Family Feud short.wav"/>
              </a:hlinkClick>
            </p:cNvPr>
            <p:cNvSpPr>
              <a:spLocks noChangeArrowheads="1"/>
            </p:cNvSpPr>
            <p:nvPr/>
          </p:nvSpPr>
          <p:spPr bwMode="auto">
            <a:xfrm>
              <a:off x="4029" y="3984"/>
              <a:ext cx="230" cy="230"/>
            </a:xfrm>
            <a:prstGeom prst="actionButtonSound">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0000"/>
                </a:solidFill>
              </a:endParaRPr>
            </a:p>
          </p:txBody>
        </p:sp>
        <p:sp>
          <p:nvSpPr>
            <p:cNvPr id="121" name="Text Box 73"/>
            <p:cNvSpPr txBox="1">
              <a:spLocks noChangeArrowheads="1"/>
            </p:cNvSpPr>
            <p:nvPr/>
          </p:nvSpPr>
          <p:spPr bwMode="auto">
            <a:xfrm>
              <a:off x="4028"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solidFill>
                    <a:srgbClr val="000000"/>
                  </a:solidFill>
                  <a:effectLst>
                    <a:outerShdw blurRad="38100" dist="38100" dir="2700000" algn="tl">
                      <a:srgbClr val="FFFFFF"/>
                    </a:outerShdw>
                  </a:effectLst>
                </a:rPr>
                <a:t>Win</a:t>
              </a:r>
            </a:p>
          </p:txBody>
        </p:sp>
        <p:sp>
          <p:nvSpPr>
            <p:cNvPr id="122" name="AutoShape 74">
              <a:hlinkClick r:id="" action="ppaction://noaction" highlightClick="1">
                <a:snd r:embed="rId9" name="boo3.wav"/>
              </a:hlinkClick>
            </p:cNvPr>
            <p:cNvSpPr>
              <a:spLocks noChangeArrowheads="1"/>
            </p:cNvSpPr>
            <p:nvPr/>
          </p:nvSpPr>
          <p:spPr bwMode="auto">
            <a:xfrm>
              <a:off x="4776" y="3984"/>
              <a:ext cx="230" cy="230"/>
            </a:xfrm>
            <a:prstGeom prst="actionButtonSound">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0000"/>
                </a:solidFill>
              </a:endParaRPr>
            </a:p>
          </p:txBody>
        </p:sp>
        <p:sp>
          <p:nvSpPr>
            <p:cNvPr id="123" name="Text Box 75"/>
            <p:cNvSpPr txBox="1">
              <a:spLocks noChangeArrowheads="1"/>
            </p:cNvSpPr>
            <p:nvPr/>
          </p:nvSpPr>
          <p:spPr bwMode="auto">
            <a:xfrm>
              <a:off x="4771" y="4185"/>
              <a:ext cx="288" cy="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800">
                  <a:solidFill>
                    <a:srgbClr val="000000"/>
                  </a:solidFill>
                  <a:effectLst>
                    <a:outerShdw blurRad="38100" dist="38100" dir="2700000" algn="tl">
                      <a:srgbClr val="FFFFFF"/>
                    </a:outerShdw>
                  </a:effectLst>
                </a:rPr>
                <a:t>Boo</a:t>
              </a:r>
            </a:p>
          </p:txBody>
        </p:sp>
      </p:grpSp>
      <p:sp>
        <p:nvSpPr>
          <p:cNvPr id="189" name="Rectangle 63"/>
          <p:cNvSpPr>
            <a:spLocks noChangeArrowheads="1"/>
          </p:cNvSpPr>
          <p:nvPr/>
        </p:nvSpPr>
        <p:spPr bwMode="auto">
          <a:xfrm>
            <a:off x="6477001" y="465147"/>
            <a:ext cx="1757362"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1:00</a:t>
            </a:r>
          </a:p>
        </p:txBody>
      </p:sp>
      <p:sp>
        <p:nvSpPr>
          <p:cNvPr id="190" name="Rectangle 64"/>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0:59</a:t>
            </a:r>
          </a:p>
        </p:txBody>
      </p:sp>
      <p:sp>
        <p:nvSpPr>
          <p:cNvPr id="191" name="Rectangle 65"/>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0:58</a:t>
            </a:r>
          </a:p>
        </p:txBody>
      </p:sp>
      <p:sp>
        <p:nvSpPr>
          <p:cNvPr id="192" name="Rectangle 66"/>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0:57</a:t>
            </a:r>
          </a:p>
        </p:txBody>
      </p:sp>
      <p:sp>
        <p:nvSpPr>
          <p:cNvPr id="193" name="Rectangle 67"/>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0:56</a:t>
            </a:r>
          </a:p>
        </p:txBody>
      </p:sp>
      <p:sp>
        <p:nvSpPr>
          <p:cNvPr id="194" name="Rectangle 68"/>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0:55</a:t>
            </a:r>
          </a:p>
        </p:txBody>
      </p:sp>
      <p:sp>
        <p:nvSpPr>
          <p:cNvPr id="195" name="Rectangle 69"/>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0:54</a:t>
            </a:r>
          </a:p>
        </p:txBody>
      </p:sp>
      <p:sp>
        <p:nvSpPr>
          <p:cNvPr id="196" name="Rectangle 70"/>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0:53</a:t>
            </a:r>
          </a:p>
        </p:txBody>
      </p:sp>
      <p:sp>
        <p:nvSpPr>
          <p:cNvPr id="197" name="Rectangle 71"/>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0:52</a:t>
            </a:r>
          </a:p>
        </p:txBody>
      </p:sp>
      <p:sp>
        <p:nvSpPr>
          <p:cNvPr id="198" name="Rectangle 72"/>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0:51</a:t>
            </a:r>
          </a:p>
        </p:txBody>
      </p:sp>
      <p:sp>
        <p:nvSpPr>
          <p:cNvPr id="199" name="Rectangle 73"/>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0:50</a:t>
            </a:r>
          </a:p>
        </p:txBody>
      </p:sp>
      <p:sp>
        <p:nvSpPr>
          <p:cNvPr id="200" name="Rectangle 74"/>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0:49</a:t>
            </a:r>
          </a:p>
        </p:txBody>
      </p:sp>
      <p:sp>
        <p:nvSpPr>
          <p:cNvPr id="201" name="Rectangle 75"/>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0:48</a:t>
            </a:r>
          </a:p>
        </p:txBody>
      </p:sp>
      <p:sp>
        <p:nvSpPr>
          <p:cNvPr id="202" name="Rectangle 76"/>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0:47</a:t>
            </a:r>
          </a:p>
        </p:txBody>
      </p:sp>
      <p:sp>
        <p:nvSpPr>
          <p:cNvPr id="203" name="Rectangle 77"/>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0:46</a:t>
            </a:r>
          </a:p>
        </p:txBody>
      </p:sp>
      <p:sp>
        <p:nvSpPr>
          <p:cNvPr id="204" name="Rectangle 78"/>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0:45</a:t>
            </a:r>
          </a:p>
        </p:txBody>
      </p:sp>
      <p:sp>
        <p:nvSpPr>
          <p:cNvPr id="205" name="Rectangle 79"/>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0:44</a:t>
            </a:r>
          </a:p>
        </p:txBody>
      </p:sp>
      <p:sp>
        <p:nvSpPr>
          <p:cNvPr id="206" name="Rectangle 80"/>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0:43</a:t>
            </a:r>
          </a:p>
        </p:txBody>
      </p:sp>
      <p:sp>
        <p:nvSpPr>
          <p:cNvPr id="207" name="Rectangle 81"/>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0:42</a:t>
            </a:r>
          </a:p>
        </p:txBody>
      </p:sp>
      <p:sp>
        <p:nvSpPr>
          <p:cNvPr id="208" name="Rectangle 82"/>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0:41</a:t>
            </a:r>
          </a:p>
        </p:txBody>
      </p:sp>
      <p:sp>
        <p:nvSpPr>
          <p:cNvPr id="209" name="Rectangle 83"/>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0:40</a:t>
            </a:r>
          </a:p>
        </p:txBody>
      </p:sp>
      <p:sp>
        <p:nvSpPr>
          <p:cNvPr id="210" name="Rectangle 84"/>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0:39</a:t>
            </a:r>
          </a:p>
        </p:txBody>
      </p:sp>
      <p:sp>
        <p:nvSpPr>
          <p:cNvPr id="211" name="Rectangle 85"/>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0:38</a:t>
            </a:r>
          </a:p>
        </p:txBody>
      </p:sp>
      <p:sp>
        <p:nvSpPr>
          <p:cNvPr id="212" name="Rectangle 86"/>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0:37</a:t>
            </a:r>
          </a:p>
        </p:txBody>
      </p:sp>
      <p:sp>
        <p:nvSpPr>
          <p:cNvPr id="213" name="Rectangle 87"/>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0:36</a:t>
            </a:r>
          </a:p>
        </p:txBody>
      </p:sp>
      <p:sp>
        <p:nvSpPr>
          <p:cNvPr id="214" name="Rectangle 88"/>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0:35</a:t>
            </a:r>
          </a:p>
        </p:txBody>
      </p:sp>
      <p:sp>
        <p:nvSpPr>
          <p:cNvPr id="215" name="Rectangle 89"/>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0:34</a:t>
            </a:r>
          </a:p>
        </p:txBody>
      </p:sp>
      <p:sp>
        <p:nvSpPr>
          <p:cNvPr id="216" name="Rectangle 90"/>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0:33</a:t>
            </a:r>
          </a:p>
        </p:txBody>
      </p:sp>
      <p:sp>
        <p:nvSpPr>
          <p:cNvPr id="217" name="Rectangle 91"/>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0:32</a:t>
            </a:r>
          </a:p>
        </p:txBody>
      </p:sp>
      <p:sp>
        <p:nvSpPr>
          <p:cNvPr id="218" name="Rectangle 92"/>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0:31</a:t>
            </a:r>
          </a:p>
        </p:txBody>
      </p:sp>
      <p:sp>
        <p:nvSpPr>
          <p:cNvPr id="219" name="Rectangle 93"/>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0:30</a:t>
            </a:r>
          </a:p>
        </p:txBody>
      </p:sp>
      <p:sp>
        <p:nvSpPr>
          <p:cNvPr id="220" name="Rectangle 94"/>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0:29</a:t>
            </a:r>
          </a:p>
        </p:txBody>
      </p:sp>
      <p:sp>
        <p:nvSpPr>
          <p:cNvPr id="221" name="Rectangle 95"/>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0:28</a:t>
            </a:r>
          </a:p>
        </p:txBody>
      </p:sp>
      <p:sp>
        <p:nvSpPr>
          <p:cNvPr id="222" name="Rectangle 96"/>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0:27</a:t>
            </a:r>
          </a:p>
        </p:txBody>
      </p:sp>
      <p:sp>
        <p:nvSpPr>
          <p:cNvPr id="223" name="Rectangle 97"/>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0:26</a:t>
            </a:r>
          </a:p>
        </p:txBody>
      </p:sp>
      <p:sp>
        <p:nvSpPr>
          <p:cNvPr id="224" name="Rectangle 98"/>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0:25</a:t>
            </a:r>
          </a:p>
        </p:txBody>
      </p:sp>
      <p:sp>
        <p:nvSpPr>
          <p:cNvPr id="225" name="Rectangle 99"/>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0:24</a:t>
            </a:r>
          </a:p>
        </p:txBody>
      </p:sp>
      <p:sp>
        <p:nvSpPr>
          <p:cNvPr id="226" name="Rectangle 100"/>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0:23</a:t>
            </a:r>
          </a:p>
        </p:txBody>
      </p:sp>
      <p:sp>
        <p:nvSpPr>
          <p:cNvPr id="227" name="Rectangle 101"/>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0:22</a:t>
            </a:r>
          </a:p>
        </p:txBody>
      </p:sp>
      <p:sp>
        <p:nvSpPr>
          <p:cNvPr id="228" name="Rectangle 102"/>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0:21</a:t>
            </a:r>
          </a:p>
        </p:txBody>
      </p:sp>
      <p:sp>
        <p:nvSpPr>
          <p:cNvPr id="229" name="Rectangle 103"/>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0:20</a:t>
            </a:r>
          </a:p>
        </p:txBody>
      </p:sp>
      <p:sp>
        <p:nvSpPr>
          <p:cNvPr id="230" name="Rectangle 104"/>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0:19</a:t>
            </a:r>
          </a:p>
        </p:txBody>
      </p:sp>
      <p:sp>
        <p:nvSpPr>
          <p:cNvPr id="231" name="Rectangle 105"/>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0:18</a:t>
            </a:r>
          </a:p>
        </p:txBody>
      </p:sp>
      <p:sp>
        <p:nvSpPr>
          <p:cNvPr id="232" name="Rectangle 106"/>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0:17</a:t>
            </a:r>
          </a:p>
        </p:txBody>
      </p:sp>
      <p:sp>
        <p:nvSpPr>
          <p:cNvPr id="233" name="Rectangle 107"/>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0:16</a:t>
            </a:r>
          </a:p>
        </p:txBody>
      </p:sp>
      <p:sp>
        <p:nvSpPr>
          <p:cNvPr id="234" name="Rectangle 108"/>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0:15</a:t>
            </a:r>
          </a:p>
        </p:txBody>
      </p:sp>
      <p:sp>
        <p:nvSpPr>
          <p:cNvPr id="235" name="Rectangle 109"/>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0:14</a:t>
            </a:r>
          </a:p>
        </p:txBody>
      </p:sp>
      <p:sp>
        <p:nvSpPr>
          <p:cNvPr id="236" name="Rectangle 110"/>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0:13</a:t>
            </a:r>
          </a:p>
        </p:txBody>
      </p:sp>
      <p:sp>
        <p:nvSpPr>
          <p:cNvPr id="237" name="Rectangle 111"/>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0:12</a:t>
            </a:r>
          </a:p>
        </p:txBody>
      </p:sp>
      <p:sp>
        <p:nvSpPr>
          <p:cNvPr id="238" name="Rectangle 112"/>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0:11</a:t>
            </a:r>
          </a:p>
        </p:txBody>
      </p:sp>
      <p:sp>
        <p:nvSpPr>
          <p:cNvPr id="239" name="Rectangle 113"/>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0:10</a:t>
            </a:r>
          </a:p>
        </p:txBody>
      </p:sp>
      <p:sp>
        <p:nvSpPr>
          <p:cNvPr id="240" name="Rectangle 114"/>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0:09</a:t>
            </a:r>
          </a:p>
        </p:txBody>
      </p:sp>
      <p:sp>
        <p:nvSpPr>
          <p:cNvPr id="241" name="Rectangle 115"/>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0:08</a:t>
            </a:r>
          </a:p>
        </p:txBody>
      </p:sp>
      <p:sp>
        <p:nvSpPr>
          <p:cNvPr id="242" name="Rectangle 116"/>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0:07</a:t>
            </a:r>
          </a:p>
        </p:txBody>
      </p:sp>
      <p:sp>
        <p:nvSpPr>
          <p:cNvPr id="243" name="Rectangle 117"/>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0:06</a:t>
            </a:r>
          </a:p>
        </p:txBody>
      </p:sp>
      <p:sp>
        <p:nvSpPr>
          <p:cNvPr id="244" name="Rectangle 118"/>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0:05</a:t>
            </a:r>
          </a:p>
        </p:txBody>
      </p:sp>
      <p:sp>
        <p:nvSpPr>
          <p:cNvPr id="245" name="Rectangle 119"/>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0:04</a:t>
            </a:r>
          </a:p>
        </p:txBody>
      </p:sp>
      <p:sp>
        <p:nvSpPr>
          <p:cNvPr id="246" name="Rectangle 120"/>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0:03</a:t>
            </a:r>
          </a:p>
        </p:txBody>
      </p:sp>
      <p:sp>
        <p:nvSpPr>
          <p:cNvPr id="247" name="Rectangle 121"/>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0:02</a:t>
            </a:r>
          </a:p>
        </p:txBody>
      </p:sp>
      <p:sp>
        <p:nvSpPr>
          <p:cNvPr id="248" name="Rectangle 122"/>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a:solidFill>
                  <a:srgbClr val="FFFFFF"/>
                </a:solidFill>
              </a:rPr>
              <a:t>0:01</a:t>
            </a:r>
          </a:p>
        </p:txBody>
      </p:sp>
      <p:sp>
        <p:nvSpPr>
          <p:cNvPr id="249" name="Rectangle 123"/>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dirty="0">
                <a:solidFill>
                  <a:srgbClr val="FFFFFF"/>
                </a:solidFill>
              </a:rPr>
              <a:t>End</a:t>
            </a:r>
          </a:p>
        </p:txBody>
      </p:sp>
      <p:sp>
        <p:nvSpPr>
          <p:cNvPr id="250" name="Rectangle 249"/>
          <p:cNvSpPr>
            <a:spLocks noChangeArrowheads="1"/>
          </p:cNvSpPr>
          <p:nvPr/>
        </p:nvSpPr>
        <p:spPr bwMode="auto">
          <a:xfrm>
            <a:off x="6477000" y="465147"/>
            <a:ext cx="1757363" cy="677109"/>
          </a:xfrm>
          <a:prstGeom prst="rect">
            <a:avLst/>
          </a:prstGeom>
          <a:ln>
            <a:headEnd/>
            <a:tailEnd/>
          </a:ln>
        </p:spPr>
        <p:style>
          <a:lnRef idx="0">
            <a:schemeClr val="dk1"/>
          </a:lnRef>
          <a:fillRef idx="3">
            <a:schemeClr val="dk1"/>
          </a:fillRef>
          <a:effectRef idx="3">
            <a:schemeClr val="dk1"/>
          </a:effectRef>
          <a:fontRef idx="minor">
            <a:schemeClr val="lt1"/>
          </a:fontRef>
        </p:style>
        <p:txBody>
          <a:bodyPr wrap="none" anchor="ctr"/>
          <a:lstStyle/>
          <a:p>
            <a:pPr algn="ctr"/>
            <a:r>
              <a:rPr lang="en-GB" sz="4500" b="1" dirty="0">
                <a:solidFill>
                  <a:srgbClr val="FFFFFF"/>
                </a:solidFill>
              </a:rPr>
              <a:t>1:00</a:t>
            </a:r>
          </a:p>
        </p:txBody>
      </p:sp>
    </p:spTree>
    <p:extLst>
      <p:ext uri="{BB962C8B-B14F-4D97-AF65-F5344CB8AC3E}">
        <p14:creationId xmlns:p14="http://schemas.microsoft.com/office/powerpoint/2010/main" val="421924407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nextCondLst>
                <p:cond evt="onClick" delay="0">
                  <p:tgtEl>
                    <p:spTgt spid="11"/>
                  </p:tgtEl>
                </p:cond>
              </p:nextCondLst>
            </p:seq>
            <p:seq concurrent="1" nextAc="seek">
              <p:cTn id="7" restart="whenNotActive" fill="hold" evtFilter="cancelBubble" nodeType="interactiveSeq">
                <p:stCondLst>
                  <p:cond evt="onClick" delay="0">
                    <p:tgtEl>
                      <p:spTgt spid="10"/>
                    </p:tgtEl>
                  </p:cond>
                </p:stCondLst>
                <p:endSync evt="end" delay="0">
                  <p:rtn val="all"/>
                </p:endSync>
                <p:childTnLst>
                  <p:par>
                    <p:cTn id="8" fill="hold">
                      <p:stCondLst>
                        <p:cond delay="0"/>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childTnLst>
                                </p:cTn>
                              </p:par>
                            </p:childTnLst>
                          </p:cTn>
                        </p:par>
                      </p:childTnLst>
                    </p:cTn>
                  </p:par>
                </p:childTnLst>
              </p:cTn>
              <p:nextCondLst>
                <p:cond evt="onClick" delay="0">
                  <p:tgtEl>
                    <p:spTgt spid="10"/>
                  </p:tgtEl>
                </p:cond>
              </p:nextCondLst>
            </p:seq>
            <p:seq concurrent="1" nextAc="seek">
              <p:cTn id="12" restart="whenNotActive" fill="hold" evtFilter="cancelBubble" nodeType="interactiveSeq">
                <p:stCondLst>
                  <p:cond evt="onClick" delay="0">
                    <p:tgtEl>
                      <p:spTgt spid="9"/>
                    </p:tgtEl>
                  </p:cond>
                </p:stCondLst>
                <p:endSync evt="end" delay="0">
                  <p:rtn val="all"/>
                </p:endSync>
                <p:childTnLst>
                  <p:par>
                    <p:cTn id="13" fill="hold">
                      <p:stCondLst>
                        <p:cond delay="0"/>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childTnLst>
                          </p:cTn>
                        </p:par>
                      </p:childTnLst>
                    </p:cTn>
                  </p:par>
                </p:childTnLst>
              </p:cTn>
              <p:nextCondLst>
                <p:cond evt="onClick" delay="0">
                  <p:tgtEl>
                    <p:spTgt spid="9"/>
                  </p:tgtEl>
                </p:cond>
              </p:nextCondLst>
            </p:seq>
            <p:seq concurrent="1" nextAc="seek">
              <p:cTn id="17" restart="whenNotActive" fill="hold" evtFilter="cancelBubble" nodeType="interactiveSeq">
                <p:stCondLst>
                  <p:cond evt="onClick" delay="0">
                    <p:tgtEl>
                      <p:spTgt spid="8"/>
                    </p:tgtEl>
                  </p:cond>
                </p:stCondLst>
                <p:endSync evt="end" delay="0">
                  <p:rtn val="all"/>
                </p:endSync>
                <p:childTnLst>
                  <p:par>
                    <p:cTn id="18" fill="hold">
                      <p:stCondLst>
                        <p:cond delay="0"/>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childTnLst>
                                </p:cTn>
                              </p:par>
                            </p:childTnLst>
                          </p:cTn>
                        </p:par>
                      </p:childTnLst>
                    </p:cTn>
                  </p:par>
                </p:childTnLst>
              </p:cTn>
              <p:nextCondLst>
                <p:cond evt="onClick" delay="0">
                  <p:tgtEl>
                    <p:spTgt spid="8"/>
                  </p:tgtEl>
                </p:cond>
              </p:nextCondLst>
            </p:seq>
            <p:seq concurrent="1" nextAc="seek">
              <p:cTn id="22" restart="whenNotActive" fill="hold" evtFilter="cancelBubble" nodeType="interactiveSeq">
                <p:stCondLst>
                  <p:cond evt="onClick" delay="0">
                    <p:tgtEl>
                      <p:spTgt spid="7"/>
                    </p:tgtEl>
                  </p:cond>
                </p:stCondLst>
                <p:endSync evt="end" delay="0">
                  <p:rtn val="all"/>
                </p:endSync>
                <p:childTnLst>
                  <p:par>
                    <p:cTn id="23" fill="hold">
                      <p:stCondLst>
                        <p:cond delay="0"/>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childTnLst>
              </p:cTn>
              <p:nextCondLst>
                <p:cond evt="onClick" delay="0">
                  <p:tgtEl>
                    <p:spTgt spid="7"/>
                  </p:tgtEl>
                </p:cond>
              </p:nextCondLst>
            </p:seq>
            <p:seq concurrent="1" nextAc="seek">
              <p:cTn id="27" restart="whenNotActive" fill="hold" evtFilter="cancelBubble" nodeType="interactiveSeq">
                <p:stCondLst>
                  <p:cond evt="onClick" delay="0">
                    <p:tgtEl>
                      <p:spTgt spid="6"/>
                    </p:tgtEl>
                  </p:cond>
                </p:stCondLst>
                <p:endSync evt="end" delay="0">
                  <p:rtn val="all"/>
                </p:endSync>
                <p:childTnLst>
                  <p:par>
                    <p:cTn id="28" fill="hold">
                      <p:stCondLst>
                        <p:cond delay="0"/>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childTnLst>
                                </p:cTn>
                              </p:par>
                            </p:childTnLst>
                          </p:cTn>
                        </p:par>
                      </p:childTnLst>
                    </p:cTn>
                  </p:par>
                </p:childTnLst>
              </p:cTn>
              <p:nextCondLst>
                <p:cond evt="onClick" delay="0">
                  <p:tgtEl>
                    <p:spTgt spid="6"/>
                  </p:tgtEl>
                </p:cond>
              </p:nextCondLst>
            </p:seq>
            <p:seq concurrent="1" nextAc="seek">
              <p:cTn id="32" restart="whenNotActive" fill="hold" evtFilter="cancelBubble" nodeType="interactiveSeq">
                <p:stCondLst>
                  <p:cond evt="onClick" delay="0">
                    <p:tgtEl>
                      <p:spTgt spid="5"/>
                    </p:tgtEl>
                  </p:cond>
                </p:stCondLst>
                <p:endSync evt="end" delay="0">
                  <p:rtn val="all"/>
                </p:endSync>
                <p:childTnLst>
                  <p:par>
                    <p:cTn id="33" fill="hold">
                      <p:stCondLst>
                        <p:cond delay="0"/>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childTnLst>
                                </p:cTn>
                              </p:par>
                            </p:childTnLst>
                          </p:cTn>
                        </p:par>
                      </p:childTnLst>
                    </p:cTn>
                  </p:par>
                </p:childTnLst>
              </p:cTn>
              <p:nextCondLst>
                <p:cond evt="onClick" delay="0">
                  <p:tgtEl>
                    <p:spTgt spid="5"/>
                  </p:tgtEl>
                </p:cond>
              </p:nextCondLst>
            </p:seq>
            <p:seq concurrent="1" nextAc="seek">
              <p:cTn id="37" restart="whenNotActive" fill="hold" evtFilter="cancelBubble" nodeType="interactiveSeq">
                <p:stCondLst>
                  <p:cond evt="onClick" delay="0">
                    <p:tgtEl>
                      <p:spTgt spid="4"/>
                    </p:tgtEl>
                  </p:cond>
                </p:stCondLst>
                <p:endSync evt="end" delay="0">
                  <p:rtn val="all"/>
                </p:endSync>
                <p:childTnLst>
                  <p:par>
                    <p:cTn id="38" fill="hold">
                      <p:stCondLst>
                        <p:cond delay="0"/>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childTnLst>
                                </p:cTn>
                              </p:par>
                            </p:childTnLst>
                          </p:cTn>
                        </p:par>
                      </p:childTnLst>
                    </p:cTn>
                  </p:par>
                </p:childTnLst>
              </p:cTn>
              <p:nextCondLst>
                <p:cond evt="onClick" delay="0">
                  <p:tgtEl>
                    <p:spTgt spid="4"/>
                  </p:tgtEl>
                </p:cond>
              </p:nextCondLst>
            </p:seq>
            <p:seq concurrent="1" nextAc="seek">
              <p:cTn id="42" restart="whenNotActive" fill="hold" evtFilter="cancelBubble" nodeType="interactiveSeq">
                <p:stCondLst>
                  <p:cond evt="onClick" delay="0">
                    <p:tgtEl>
                      <p:spTgt spid="21"/>
                    </p:tgtEl>
                  </p:cond>
                </p:stCondLst>
                <p:endSync evt="end" delay="0">
                  <p:rtn val="all"/>
                </p:endSync>
                <p:childTnLst>
                  <p:par>
                    <p:cTn id="43" fill="hold">
                      <p:stCondLst>
                        <p:cond delay="0"/>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2"/>
                                        </p:tgtEl>
                                        <p:attrNameLst>
                                          <p:attrName>style.visibility</p:attrName>
                                        </p:attrNameLst>
                                      </p:cBhvr>
                                      <p:to>
                                        <p:strVal val="visible"/>
                                      </p:to>
                                    </p:set>
                                  </p:childTnLst>
                                </p:cTn>
                              </p:par>
                            </p:childTnLst>
                          </p:cTn>
                        </p:par>
                      </p:childTnLst>
                    </p:cTn>
                  </p:par>
                </p:childTnLst>
              </p:cTn>
              <p:nextCondLst>
                <p:cond evt="onClick" delay="0">
                  <p:tgtEl>
                    <p:spTgt spid="21"/>
                  </p:tgtEl>
                </p:cond>
              </p:nextCondLst>
            </p:seq>
            <p:seq concurrent="1" nextAc="seek">
              <p:cTn id="47" restart="whenNotActive" fill="hold" evtFilter="cancelBubble" nodeType="interactiveSeq">
                <p:stCondLst>
                  <p:cond evt="onClick" delay="0">
                    <p:tgtEl>
                      <p:spTgt spid="23"/>
                    </p:tgtEl>
                  </p:cond>
                </p:stCondLst>
                <p:endSync evt="end" delay="0">
                  <p:rtn val="all"/>
                </p:endSync>
                <p:childTnLst>
                  <p:par>
                    <p:cTn id="48" fill="hold">
                      <p:stCondLst>
                        <p:cond delay="0"/>
                      </p:stCondLst>
                      <p:childTnLst>
                        <p:par>
                          <p:cTn id="49" fill="hold">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24"/>
                                        </p:tgtEl>
                                        <p:attrNameLst>
                                          <p:attrName>style.visibility</p:attrName>
                                        </p:attrNameLst>
                                      </p:cBhvr>
                                      <p:to>
                                        <p:strVal val="visible"/>
                                      </p:to>
                                    </p:set>
                                  </p:childTnLst>
                                </p:cTn>
                              </p:par>
                            </p:childTnLst>
                          </p:cTn>
                        </p:par>
                      </p:childTnLst>
                    </p:cTn>
                  </p:par>
                </p:childTnLst>
              </p:cTn>
              <p:nextCondLst>
                <p:cond evt="onClick" delay="0">
                  <p:tgtEl>
                    <p:spTgt spid="23"/>
                  </p:tgtEl>
                </p:cond>
              </p:nextCondLst>
            </p:seq>
            <p:seq concurrent="1" nextAc="seek">
              <p:cTn id="52" restart="whenNotActive" fill="hold" evtFilter="cancelBubble" nodeType="interactiveSeq">
                <p:stCondLst>
                  <p:cond evt="onClick" delay="0">
                    <p:tgtEl>
                      <p:spTgt spid="43"/>
                    </p:tgtEl>
                  </p:cond>
                </p:stCondLst>
                <p:endSync evt="end" delay="0">
                  <p:rtn val="all"/>
                </p:endSync>
                <p:childTnLst>
                  <p:par>
                    <p:cTn id="53" fill="hold">
                      <p:stCondLst>
                        <p:cond delay="0"/>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44"/>
                                        </p:tgtEl>
                                        <p:attrNameLst>
                                          <p:attrName>style.visibility</p:attrName>
                                        </p:attrNameLst>
                                      </p:cBhvr>
                                      <p:to>
                                        <p:strVal val="visible"/>
                                      </p:to>
                                    </p:set>
                                  </p:childTnLst>
                                </p:cTn>
                              </p:par>
                            </p:childTnLst>
                          </p:cTn>
                        </p:par>
                      </p:childTnLst>
                    </p:cTn>
                  </p:par>
                </p:childTnLst>
              </p:cTn>
              <p:nextCondLst>
                <p:cond evt="onClick" delay="0">
                  <p:tgtEl>
                    <p:spTgt spid="43"/>
                  </p:tgtEl>
                </p:cond>
              </p:nextCondLst>
            </p:seq>
            <p:seq concurrent="1" nextAc="seek">
              <p:cTn id="57" restart="whenNotActive" fill="hold" evtFilter="cancelBubble" nodeType="interactiveSeq">
                <p:stCondLst>
                  <p:cond evt="onClick" delay="0">
                    <p:tgtEl>
                      <p:spTgt spid="45"/>
                    </p:tgtEl>
                  </p:cond>
                </p:stCondLst>
                <p:endSync evt="end" delay="0">
                  <p:rtn val="all"/>
                </p:endSync>
                <p:childTnLst>
                  <p:par>
                    <p:cTn id="58" fill="hold">
                      <p:stCondLst>
                        <p:cond delay="0"/>
                      </p:stCondLst>
                      <p:childTnLst>
                        <p:par>
                          <p:cTn id="59" fill="hold">
                            <p:stCondLst>
                              <p:cond delay="0"/>
                            </p:stCondLst>
                            <p:childTnLst>
                              <p:par>
                                <p:cTn id="60" presetID="1" presetClass="entr" presetSubtype="0" fill="hold" grpId="0" nodeType="clickEffect">
                                  <p:stCondLst>
                                    <p:cond delay="0"/>
                                  </p:stCondLst>
                                  <p:childTnLst>
                                    <p:set>
                                      <p:cBhvr>
                                        <p:cTn id="61" dur="1" fill="hold">
                                          <p:stCondLst>
                                            <p:cond delay="0"/>
                                          </p:stCondLst>
                                        </p:cTn>
                                        <p:tgtEl>
                                          <p:spTgt spid="46"/>
                                        </p:tgtEl>
                                        <p:attrNameLst>
                                          <p:attrName>style.visibility</p:attrName>
                                        </p:attrNameLst>
                                      </p:cBhvr>
                                      <p:to>
                                        <p:strVal val="visible"/>
                                      </p:to>
                                    </p:set>
                                  </p:childTnLst>
                                </p:cTn>
                              </p:par>
                            </p:childTnLst>
                          </p:cTn>
                        </p:par>
                      </p:childTnLst>
                    </p:cTn>
                  </p:par>
                </p:childTnLst>
              </p:cTn>
              <p:nextCondLst>
                <p:cond evt="onClick" delay="0">
                  <p:tgtEl>
                    <p:spTgt spid="45"/>
                  </p:tgtEl>
                </p:cond>
              </p:nextCondLst>
            </p:seq>
            <p:seq concurrent="1" nextAc="seek">
              <p:cTn id="62" restart="whenNotActive" fill="hold" evtFilter="cancelBubble" nodeType="interactiveSeq">
                <p:stCondLst>
                  <p:cond evt="onClick" delay="0">
                    <p:tgtEl>
                      <p:spTgt spid="77"/>
                    </p:tgtEl>
                  </p:cond>
                </p:stCondLst>
                <p:endSync evt="end" delay="0">
                  <p:rtn val="all"/>
                </p:endSync>
                <p:childTnLst>
                  <p:par>
                    <p:cTn id="63" fill="hold">
                      <p:stCondLst>
                        <p:cond delay="0"/>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78"/>
                                        </p:tgtEl>
                                        <p:attrNameLst>
                                          <p:attrName>style.visibility</p:attrName>
                                        </p:attrNameLst>
                                      </p:cBhvr>
                                      <p:to>
                                        <p:strVal val="visible"/>
                                      </p:to>
                                    </p:set>
                                  </p:childTnLst>
                                </p:cTn>
                              </p:par>
                            </p:childTnLst>
                          </p:cTn>
                        </p:par>
                      </p:childTnLst>
                    </p:cTn>
                  </p:par>
                </p:childTnLst>
              </p:cTn>
              <p:nextCondLst>
                <p:cond evt="onClick" delay="0">
                  <p:tgtEl>
                    <p:spTgt spid="77"/>
                  </p:tgtEl>
                </p:cond>
              </p:nextCondLst>
            </p:seq>
            <p:seq concurrent="1" nextAc="seek">
              <p:cTn id="67" restart="whenNotActive" fill="hold" evtFilter="cancelBubble" nodeType="interactiveSeq">
                <p:stCondLst>
                  <p:cond evt="onClick" delay="0">
                    <p:tgtEl>
                      <p:spTgt spid="79"/>
                    </p:tgtEl>
                  </p:cond>
                </p:stCondLst>
                <p:endSync evt="end" delay="0">
                  <p:rtn val="all"/>
                </p:endSync>
                <p:childTnLst>
                  <p:par>
                    <p:cTn id="68" fill="hold">
                      <p:stCondLst>
                        <p:cond delay="0"/>
                      </p:stCondLst>
                      <p:childTnLst>
                        <p:par>
                          <p:cTn id="69" fill="hold">
                            <p:stCondLst>
                              <p:cond delay="0"/>
                            </p:stCondLst>
                            <p:childTnLst>
                              <p:par>
                                <p:cTn id="70" presetID="1" presetClass="entr" presetSubtype="0" fill="hold" grpId="0" nodeType="clickEffect">
                                  <p:stCondLst>
                                    <p:cond delay="0"/>
                                  </p:stCondLst>
                                  <p:childTnLst>
                                    <p:set>
                                      <p:cBhvr>
                                        <p:cTn id="71" dur="1" fill="hold">
                                          <p:stCondLst>
                                            <p:cond delay="0"/>
                                          </p:stCondLst>
                                        </p:cTn>
                                        <p:tgtEl>
                                          <p:spTgt spid="80"/>
                                        </p:tgtEl>
                                        <p:attrNameLst>
                                          <p:attrName>style.visibility</p:attrName>
                                        </p:attrNameLst>
                                      </p:cBhvr>
                                      <p:to>
                                        <p:strVal val="visible"/>
                                      </p:to>
                                    </p:set>
                                  </p:childTnLst>
                                </p:cTn>
                              </p:par>
                            </p:childTnLst>
                          </p:cTn>
                        </p:par>
                      </p:childTnLst>
                    </p:cTn>
                  </p:par>
                </p:childTnLst>
              </p:cTn>
              <p:nextCondLst>
                <p:cond evt="onClick" delay="0">
                  <p:tgtEl>
                    <p:spTgt spid="79"/>
                  </p:tgtEl>
                </p:cond>
              </p:nextCondLst>
            </p:seq>
            <p:seq concurrent="1" nextAc="seek">
              <p:cTn id="72" restart="whenNotActive" fill="hold" evtFilter="cancelBubble" nodeType="interactiveSeq">
                <p:stCondLst>
                  <p:cond evt="onClick" delay="0">
                    <p:tgtEl>
                      <p:spTgt spid="81"/>
                    </p:tgtEl>
                  </p:cond>
                </p:stCondLst>
                <p:endSync evt="end" delay="0">
                  <p:rtn val="all"/>
                </p:endSync>
                <p:childTnLst>
                  <p:par>
                    <p:cTn id="73" fill="hold">
                      <p:stCondLst>
                        <p:cond delay="0"/>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82"/>
                                        </p:tgtEl>
                                        <p:attrNameLst>
                                          <p:attrName>style.visibility</p:attrName>
                                        </p:attrNameLst>
                                      </p:cBhvr>
                                      <p:to>
                                        <p:strVal val="visible"/>
                                      </p:to>
                                    </p:set>
                                  </p:childTnLst>
                                </p:cTn>
                              </p:par>
                            </p:childTnLst>
                          </p:cTn>
                        </p:par>
                      </p:childTnLst>
                    </p:cTn>
                  </p:par>
                </p:childTnLst>
              </p:cTn>
              <p:nextCondLst>
                <p:cond evt="onClick" delay="0">
                  <p:tgtEl>
                    <p:spTgt spid="81"/>
                  </p:tgtEl>
                </p:cond>
              </p:nextCondLst>
            </p:seq>
            <p:seq concurrent="1" nextAc="seek">
              <p:cTn id="77" restart="whenNotActive" fill="hold" evtFilter="cancelBubble" nodeType="interactiveSeq">
                <p:stCondLst>
                  <p:cond evt="onClick" delay="0">
                    <p:tgtEl>
                      <p:spTgt spid="83"/>
                    </p:tgtEl>
                  </p:cond>
                </p:stCondLst>
                <p:endSync evt="end" delay="0">
                  <p:rtn val="all"/>
                </p:endSync>
                <p:childTnLst>
                  <p:par>
                    <p:cTn id="78" fill="hold">
                      <p:stCondLst>
                        <p:cond delay="0"/>
                      </p:stCondLst>
                      <p:childTnLst>
                        <p:par>
                          <p:cTn id="79" fill="hold">
                            <p:stCondLst>
                              <p:cond delay="0"/>
                            </p:stCondLst>
                            <p:childTnLst>
                              <p:par>
                                <p:cTn id="80" presetID="1" presetClass="entr" presetSubtype="0" fill="hold" grpId="0" nodeType="clickEffect">
                                  <p:stCondLst>
                                    <p:cond delay="0"/>
                                  </p:stCondLst>
                                  <p:childTnLst>
                                    <p:set>
                                      <p:cBhvr>
                                        <p:cTn id="81" dur="1" fill="hold">
                                          <p:stCondLst>
                                            <p:cond delay="0"/>
                                          </p:stCondLst>
                                        </p:cTn>
                                        <p:tgtEl>
                                          <p:spTgt spid="84"/>
                                        </p:tgtEl>
                                        <p:attrNameLst>
                                          <p:attrName>style.visibility</p:attrName>
                                        </p:attrNameLst>
                                      </p:cBhvr>
                                      <p:to>
                                        <p:strVal val="visible"/>
                                      </p:to>
                                    </p:set>
                                  </p:childTnLst>
                                </p:cTn>
                              </p:par>
                            </p:childTnLst>
                          </p:cTn>
                        </p:par>
                      </p:childTnLst>
                    </p:cTn>
                  </p:par>
                </p:childTnLst>
              </p:cTn>
              <p:nextCondLst>
                <p:cond evt="onClick" delay="0">
                  <p:tgtEl>
                    <p:spTgt spid="83"/>
                  </p:tgtEl>
                </p:cond>
              </p:nextCondLst>
            </p:seq>
            <p:seq concurrent="1" nextAc="seek">
              <p:cTn id="82" restart="whenNotActive" fill="hold" evtFilter="cancelBubble" nodeType="interactiveSeq">
                <p:stCondLst>
                  <p:cond evt="onClick" delay="0">
                    <p:tgtEl>
                      <p:spTgt spid="85"/>
                    </p:tgtEl>
                  </p:cond>
                </p:stCondLst>
                <p:endSync evt="end" delay="0">
                  <p:rtn val="all"/>
                </p:endSync>
                <p:childTnLst>
                  <p:par>
                    <p:cTn id="83" fill="hold">
                      <p:stCondLst>
                        <p:cond delay="0"/>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86"/>
                                        </p:tgtEl>
                                        <p:attrNameLst>
                                          <p:attrName>style.visibility</p:attrName>
                                        </p:attrNameLst>
                                      </p:cBhvr>
                                      <p:to>
                                        <p:strVal val="visible"/>
                                      </p:to>
                                    </p:set>
                                  </p:childTnLst>
                                </p:cTn>
                              </p:par>
                            </p:childTnLst>
                          </p:cTn>
                        </p:par>
                      </p:childTnLst>
                    </p:cTn>
                  </p:par>
                </p:childTnLst>
              </p:cTn>
              <p:nextCondLst>
                <p:cond evt="onClick" delay="0">
                  <p:tgtEl>
                    <p:spTgt spid="85"/>
                  </p:tgtEl>
                </p:cond>
              </p:nextCondLst>
            </p:seq>
            <p:seq concurrent="1" nextAc="seek">
              <p:cTn id="87" restart="whenNotActive" fill="hold" evtFilter="cancelBubble" nodeType="interactiveSeq">
                <p:stCondLst>
                  <p:cond evt="onClick" delay="0">
                    <p:tgtEl>
                      <p:spTgt spid="87"/>
                    </p:tgtEl>
                  </p:cond>
                </p:stCondLst>
                <p:endSync evt="end" delay="0">
                  <p:rtn val="all"/>
                </p:endSync>
                <p:childTnLst>
                  <p:par>
                    <p:cTn id="88" fill="hold">
                      <p:stCondLst>
                        <p:cond delay="0"/>
                      </p:stCondLst>
                      <p:childTnLst>
                        <p:par>
                          <p:cTn id="89" fill="hold">
                            <p:stCondLst>
                              <p:cond delay="0"/>
                            </p:stCondLst>
                            <p:childTnLst>
                              <p:par>
                                <p:cTn id="90" presetID="1" presetClass="entr" presetSubtype="0" fill="hold" grpId="0" nodeType="clickEffect">
                                  <p:stCondLst>
                                    <p:cond delay="0"/>
                                  </p:stCondLst>
                                  <p:childTnLst>
                                    <p:set>
                                      <p:cBhvr>
                                        <p:cTn id="91" dur="1" fill="hold">
                                          <p:stCondLst>
                                            <p:cond delay="0"/>
                                          </p:stCondLst>
                                        </p:cTn>
                                        <p:tgtEl>
                                          <p:spTgt spid="88"/>
                                        </p:tgtEl>
                                        <p:attrNameLst>
                                          <p:attrName>style.visibility</p:attrName>
                                        </p:attrNameLst>
                                      </p:cBhvr>
                                      <p:to>
                                        <p:strVal val="visible"/>
                                      </p:to>
                                    </p:set>
                                  </p:childTnLst>
                                </p:cTn>
                              </p:par>
                            </p:childTnLst>
                          </p:cTn>
                        </p:par>
                      </p:childTnLst>
                    </p:cTn>
                  </p:par>
                </p:childTnLst>
              </p:cTn>
              <p:nextCondLst>
                <p:cond evt="onClick" delay="0">
                  <p:tgtEl>
                    <p:spTgt spid="87"/>
                  </p:tgtEl>
                </p:cond>
              </p:nextCondLst>
            </p:seq>
            <p:seq concurrent="1" nextAc="seek">
              <p:cTn id="92" restart="whenNotActive" fill="hold" evtFilter="cancelBubble" nodeType="interactiveSeq">
                <p:stCondLst>
                  <p:cond evt="onClick" delay="0">
                    <p:tgtEl>
                      <p:spTgt spid="89"/>
                    </p:tgtEl>
                  </p:cond>
                </p:stCondLst>
                <p:endSync evt="end" delay="0">
                  <p:rtn val="all"/>
                </p:endSync>
                <p:childTnLst>
                  <p:par>
                    <p:cTn id="93" fill="hold">
                      <p:stCondLst>
                        <p:cond delay="0"/>
                      </p:stCondLst>
                      <p:childTnLst>
                        <p:par>
                          <p:cTn id="94" fill="hold">
                            <p:stCondLst>
                              <p:cond delay="0"/>
                            </p:stCondLst>
                            <p:childTnLst>
                              <p:par>
                                <p:cTn id="95" presetID="1" presetClass="entr" presetSubtype="0" fill="hold" grpId="0" nodeType="clickEffect">
                                  <p:stCondLst>
                                    <p:cond delay="0"/>
                                  </p:stCondLst>
                                  <p:childTnLst>
                                    <p:set>
                                      <p:cBhvr>
                                        <p:cTn id="96" dur="1" fill="hold">
                                          <p:stCondLst>
                                            <p:cond delay="0"/>
                                          </p:stCondLst>
                                        </p:cTn>
                                        <p:tgtEl>
                                          <p:spTgt spid="90"/>
                                        </p:tgtEl>
                                        <p:attrNameLst>
                                          <p:attrName>style.visibility</p:attrName>
                                        </p:attrNameLst>
                                      </p:cBhvr>
                                      <p:to>
                                        <p:strVal val="visible"/>
                                      </p:to>
                                    </p:set>
                                  </p:childTnLst>
                                </p:cTn>
                              </p:par>
                            </p:childTnLst>
                          </p:cTn>
                        </p:par>
                      </p:childTnLst>
                    </p:cTn>
                  </p:par>
                </p:childTnLst>
              </p:cTn>
              <p:nextCondLst>
                <p:cond evt="onClick" delay="0">
                  <p:tgtEl>
                    <p:spTgt spid="89"/>
                  </p:tgtEl>
                </p:cond>
              </p:nextCondLst>
            </p:seq>
            <p:seq concurrent="1" nextAc="seek">
              <p:cTn id="97" restart="whenNotActive" fill="hold" evtFilter="cancelBubble" nodeType="interactiveSeq">
                <p:stCondLst>
                  <p:cond evt="onClick" delay="0">
                    <p:tgtEl>
                      <p:spTgt spid="91"/>
                    </p:tgtEl>
                  </p:cond>
                </p:stCondLst>
                <p:endSync evt="end" delay="0">
                  <p:rtn val="all"/>
                </p:endSync>
                <p:childTnLst>
                  <p:par>
                    <p:cTn id="98" fill="hold">
                      <p:stCondLst>
                        <p:cond delay="0"/>
                      </p:stCondLst>
                      <p:childTnLst>
                        <p:par>
                          <p:cTn id="99" fill="hold">
                            <p:stCondLst>
                              <p:cond delay="0"/>
                            </p:stCondLst>
                            <p:childTnLst>
                              <p:par>
                                <p:cTn id="100" presetID="1" presetClass="entr" presetSubtype="0" fill="hold" grpId="0" nodeType="clickEffect">
                                  <p:stCondLst>
                                    <p:cond delay="0"/>
                                  </p:stCondLst>
                                  <p:childTnLst>
                                    <p:set>
                                      <p:cBhvr>
                                        <p:cTn id="101" dur="1" fill="hold">
                                          <p:stCondLst>
                                            <p:cond delay="0"/>
                                          </p:stCondLst>
                                        </p:cTn>
                                        <p:tgtEl>
                                          <p:spTgt spid="92"/>
                                        </p:tgtEl>
                                        <p:attrNameLst>
                                          <p:attrName>style.visibility</p:attrName>
                                        </p:attrNameLst>
                                      </p:cBhvr>
                                      <p:to>
                                        <p:strVal val="visible"/>
                                      </p:to>
                                    </p:set>
                                  </p:childTnLst>
                                </p:cTn>
                              </p:par>
                            </p:childTnLst>
                          </p:cTn>
                        </p:par>
                      </p:childTnLst>
                    </p:cTn>
                  </p:par>
                </p:childTnLst>
              </p:cTn>
              <p:nextCondLst>
                <p:cond evt="onClick" delay="0">
                  <p:tgtEl>
                    <p:spTgt spid="91"/>
                  </p:tgtEl>
                </p:cond>
              </p:nextCondLst>
            </p:seq>
            <p:seq concurrent="1" nextAc="seek">
              <p:cTn id="102" restart="whenNotActive" fill="hold" evtFilter="cancelBubble" nodeType="interactiveSeq">
                <p:stCondLst>
                  <p:cond evt="onClick" delay="0">
                    <p:tgtEl>
                      <p:spTgt spid="93"/>
                    </p:tgtEl>
                  </p:cond>
                </p:stCondLst>
                <p:endSync evt="end" delay="0">
                  <p:rtn val="all"/>
                </p:endSync>
                <p:childTnLst>
                  <p:par>
                    <p:cTn id="103" fill="hold">
                      <p:stCondLst>
                        <p:cond delay="0"/>
                      </p:stCondLst>
                      <p:childTnLst>
                        <p:par>
                          <p:cTn id="104" fill="hold">
                            <p:stCondLst>
                              <p:cond delay="0"/>
                            </p:stCondLst>
                            <p:childTnLst>
                              <p:par>
                                <p:cTn id="105" presetID="1" presetClass="entr" presetSubtype="0" fill="hold" grpId="0" nodeType="clickEffect">
                                  <p:stCondLst>
                                    <p:cond delay="0"/>
                                  </p:stCondLst>
                                  <p:childTnLst>
                                    <p:set>
                                      <p:cBhvr>
                                        <p:cTn id="106" dur="1" fill="hold">
                                          <p:stCondLst>
                                            <p:cond delay="0"/>
                                          </p:stCondLst>
                                        </p:cTn>
                                        <p:tgtEl>
                                          <p:spTgt spid="94"/>
                                        </p:tgtEl>
                                        <p:attrNameLst>
                                          <p:attrName>style.visibility</p:attrName>
                                        </p:attrNameLst>
                                      </p:cBhvr>
                                      <p:to>
                                        <p:strVal val="visible"/>
                                      </p:to>
                                    </p:set>
                                  </p:childTnLst>
                                </p:cTn>
                              </p:par>
                            </p:childTnLst>
                          </p:cTn>
                        </p:par>
                      </p:childTnLst>
                    </p:cTn>
                  </p:par>
                </p:childTnLst>
              </p:cTn>
              <p:nextCondLst>
                <p:cond evt="onClick" delay="0">
                  <p:tgtEl>
                    <p:spTgt spid="93"/>
                  </p:tgtEl>
                </p:cond>
              </p:nextCondLst>
            </p:seq>
            <p:seq concurrent="1" nextAc="seek">
              <p:cTn id="107" restart="whenNotActive" fill="hold" evtFilter="cancelBubble" nodeType="interactiveSeq">
                <p:stCondLst>
                  <p:cond evt="onClick" delay="0">
                    <p:tgtEl>
                      <p:spTgt spid="95"/>
                    </p:tgtEl>
                  </p:cond>
                </p:stCondLst>
                <p:endSync evt="end" delay="0">
                  <p:rtn val="all"/>
                </p:endSync>
                <p:childTnLst>
                  <p:par>
                    <p:cTn id="108" fill="hold">
                      <p:stCondLst>
                        <p:cond delay="0"/>
                      </p:stCondLst>
                      <p:childTnLst>
                        <p:par>
                          <p:cTn id="109" fill="hold">
                            <p:stCondLst>
                              <p:cond delay="0"/>
                            </p:stCondLst>
                            <p:childTnLst>
                              <p:par>
                                <p:cTn id="110" presetID="1" presetClass="entr" presetSubtype="0" fill="hold" grpId="0" nodeType="clickEffect">
                                  <p:stCondLst>
                                    <p:cond delay="0"/>
                                  </p:stCondLst>
                                  <p:childTnLst>
                                    <p:set>
                                      <p:cBhvr>
                                        <p:cTn id="111" dur="1" fill="hold">
                                          <p:stCondLst>
                                            <p:cond delay="0"/>
                                          </p:stCondLst>
                                        </p:cTn>
                                        <p:tgtEl>
                                          <p:spTgt spid="96"/>
                                        </p:tgtEl>
                                        <p:attrNameLst>
                                          <p:attrName>style.visibility</p:attrName>
                                        </p:attrNameLst>
                                      </p:cBhvr>
                                      <p:to>
                                        <p:strVal val="visible"/>
                                      </p:to>
                                    </p:set>
                                  </p:childTnLst>
                                </p:cTn>
                              </p:par>
                            </p:childTnLst>
                          </p:cTn>
                        </p:par>
                      </p:childTnLst>
                    </p:cTn>
                  </p:par>
                </p:childTnLst>
              </p:cTn>
              <p:nextCondLst>
                <p:cond evt="onClick" delay="0">
                  <p:tgtEl>
                    <p:spTgt spid="95"/>
                  </p:tgtEl>
                </p:cond>
              </p:nextCondLst>
            </p:seq>
            <p:seq concurrent="1" nextAc="seek">
              <p:cTn id="112" restart="whenNotActive" fill="hold" evtFilter="cancelBubble" nodeType="interactiveSeq">
                <p:stCondLst>
                  <p:cond evt="onClick" delay="0">
                    <p:tgtEl>
                      <p:spTgt spid="97"/>
                    </p:tgtEl>
                  </p:cond>
                </p:stCondLst>
                <p:endSync evt="end" delay="0">
                  <p:rtn val="all"/>
                </p:endSync>
                <p:childTnLst>
                  <p:par>
                    <p:cTn id="113" fill="hold">
                      <p:stCondLst>
                        <p:cond delay="0"/>
                      </p:stCondLst>
                      <p:childTnLst>
                        <p:par>
                          <p:cTn id="114" fill="hold">
                            <p:stCondLst>
                              <p:cond delay="0"/>
                            </p:stCondLst>
                            <p:childTnLst>
                              <p:par>
                                <p:cTn id="115" presetID="1" presetClass="entr" presetSubtype="0" fill="hold" grpId="0" nodeType="clickEffect">
                                  <p:stCondLst>
                                    <p:cond delay="0"/>
                                  </p:stCondLst>
                                  <p:childTnLst>
                                    <p:set>
                                      <p:cBhvr>
                                        <p:cTn id="116" dur="1" fill="hold">
                                          <p:stCondLst>
                                            <p:cond delay="0"/>
                                          </p:stCondLst>
                                        </p:cTn>
                                        <p:tgtEl>
                                          <p:spTgt spid="98"/>
                                        </p:tgtEl>
                                        <p:attrNameLst>
                                          <p:attrName>style.visibility</p:attrName>
                                        </p:attrNameLst>
                                      </p:cBhvr>
                                      <p:to>
                                        <p:strVal val="visible"/>
                                      </p:to>
                                    </p:set>
                                  </p:childTnLst>
                                </p:cTn>
                              </p:par>
                            </p:childTnLst>
                          </p:cTn>
                        </p:par>
                      </p:childTnLst>
                    </p:cTn>
                  </p:par>
                </p:childTnLst>
              </p:cTn>
              <p:nextCondLst>
                <p:cond evt="onClick" delay="0">
                  <p:tgtEl>
                    <p:spTgt spid="97"/>
                  </p:tgtEl>
                </p:cond>
              </p:nextCondLst>
            </p:seq>
            <p:seq concurrent="1" nextAc="seek">
              <p:cTn id="117" restart="whenNotActive" fill="hold" evtFilter="cancelBubble" nodeType="interactiveSeq">
                <p:stCondLst>
                  <p:cond evt="onClick" delay="0">
                    <p:tgtEl>
                      <p:spTgt spid="99"/>
                    </p:tgtEl>
                  </p:cond>
                </p:stCondLst>
                <p:endSync evt="end" delay="0">
                  <p:rtn val="all"/>
                </p:endSync>
                <p:childTnLst>
                  <p:par>
                    <p:cTn id="118" fill="hold">
                      <p:stCondLst>
                        <p:cond delay="0"/>
                      </p:stCondLst>
                      <p:childTnLst>
                        <p:par>
                          <p:cTn id="119" fill="hold">
                            <p:stCondLst>
                              <p:cond delay="0"/>
                            </p:stCondLst>
                            <p:childTnLst>
                              <p:par>
                                <p:cTn id="120" presetID="1" presetClass="entr" presetSubtype="0" fill="hold" grpId="0" nodeType="clickEffect">
                                  <p:stCondLst>
                                    <p:cond delay="0"/>
                                  </p:stCondLst>
                                  <p:childTnLst>
                                    <p:set>
                                      <p:cBhvr>
                                        <p:cTn id="121" dur="1" fill="hold">
                                          <p:stCondLst>
                                            <p:cond delay="0"/>
                                          </p:stCondLst>
                                        </p:cTn>
                                        <p:tgtEl>
                                          <p:spTgt spid="100"/>
                                        </p:tgtEl>
                                        <p:attrNameLst>
                                          <p:attrName>style.visibility</p:attrName>
                                        </p:attrNameLst>
                                      </p:cBhvr>
                                      <p:to>
                                        <p:strVal val="visible"/>
                                      </p:to>
                                    </p:set>
                                  </p:childTnLst>
                                </p:cTn>
                              </p:par>
                            </p:childTnLst>
                          </p:cTn>
                        </p:par>
                      </p:childTnLst>
                    </p:cTn>
                  </p:par>
                </p:childTnLst>
              </p:cTn>
              <p:nextCondLst>
                <p:cond evt="onClick" delay="0">
                  <p:tgtEl>
                    <p:spTgt spid="99"/>
                  </p:tgtEl>
                </p:cond>
              </p:nextCondLst>
            </p:seq>
            <p:seq concurrent="1" nextAc="seek">
              <p:cTn id="122" restart="whenNotActive" fill="hold" evtFilter="cancelBubble" nodeType="interactiveSeq">
                <p:stCondLst>
                  <p:cond evt="onClick" delay="0">
                    <p:tgtEl>
                      <p:spTgt spid="101"/>
                    </p:tgtEl>
                  </p:cond>
                </p:stCondLst>
                <p:endSync evt="end" delay="0">
                  <p:rtn val="all"/>
                </p:endSync>
                <p:childTnLst>
                  <p:par>
                    <p:cTn id="123" fill="hold">
                      <p:stCondLst>
                        <p:cond delay="0"/>
                      </p:stCondLst>
                      <p:childTnLst>
                        <p:par>
                          <p:cTn id="124" fill="hold">
                            <p:stCondLst>
                              <p:cond delay="0"/>
                            </p:stCondLst>
                            <p:childTnLst>
                              <p:par>
                                <p:cTn id="125" presetID="1" presetClass="entr" presetSubtype="0" fill="hold" grpId="0" nodeType="clickEffect">
                                  <p:stCondLst>
                                    <p:cond delay="0"/>
                                  </p:stCondLst>
                                  <p:childTnLst>
                                    <p:set>
                                      <p:cBhvr>
                                        <p:cTn id="126" dur="1" fill="hold">
                                          <p:stCondLst>
                                            <p:cond delay="0"/>
                                          </p:stCondLst>
                                        </p:cTn>
                                        <p:tgtEl>
                                          <p:spTgt spid="102"/>
                                        </p:tgtEl>
                                        <p:attrNameLst>
                                          <p:attrName>style.visibility</p:attrName>
                                        </p:attrNameLst>
                                      </p:cBhvr>
                                      <p:to>
                                        <p:strVal val="visible"/>
                                      </p:to>
                                    </p:set>
                                  </p:childTnLst>
                                </p:cTn>
                              </p:par>
                            </p:childTnLst>
                          </p:cTn>
                        </p:par>
                      </p:childTnLst>
                    </p:cTn>
                  </p:par>
                </p:childTnLst>
              </p:cTn>
              <p:nextCondLst>
                <p:cond evt="onClick" delay="0">
                  <p:tgtEl>
                    <p:spTgt spid="101"/>
                  </p:tgtEl>
                </p:cond>
              </p:nextCondLst>
            </p:seq>
            <p:seq concurrent="1" nextAc="seek">
              <p:cTn id="127" restart="whenNotActive" fill="hold" evtFilter="cancelBubble" nodeType="interactiveSeq">
                <p:stCondLst>
                  <p:cond evt="onClick" delay="0">
                    <p:tgtEl>
                      <p:spTgt spid="103"/>
                    </p:tgtEl>
                  </p:cond>
                </p:stCondLst>
                <p:endSync evt="end" delay="0">
                  <p:rtn val="all"/>
                </p:endSync>
                <p:childTnLst>
                  <p:par>
                    <p:cTn id="128" fill="hold">
                      <p:stCondLst>
                        <p:cond delay="0"/>
                      </p:stCondLst>
                      <p:childTnLst>
                        <p:par>
                          <p:cTn id="129" fill="hold">
                            <p:stCondLst>
                              <p:cond delay="0"/>
                            </p:stCondLst>
                            <p:childTnLst>
                              <p:par>
                                <p:cTn id="130" presetID="1" presetClass="entr" presetSubtype="0" fill="hold" grpId="0" nodeType="clickEffect">
                                  <p:stCondLst>
                                    <p:cond delay="0"/>
                                  </p:stCondLst>
                                  <p:childTnLst>
                                    <p:set>
                                      <p:cBhvr>
                                        <p:cTn id="131" dur="1" fill="hold">
                                          <p:stCondLst>
                                            <p:cond delay="0"/>
                                          </p:stCondLst>
                                        </p:cTn>
                                        <p:tgtEl>
                                          <p:spTgt spid="104"/>
                                        </p:tgtEl>
                                        <p:attrNameLst>
                                          <p:attrName>style.visibility</p:attrName>
                                        </p:attrNameLst>
                                      </p:cBhvr>
                                      <p:to>
                                        <p:strVal val="visible"/>
                                      </p:to>
                                    </p:set>
                                  </p:childTnLst>
                                </p:cTn>
                              </p:par>
                            </p:childTnLst>
                          </p:cTn>
                        </p:par>
                      </p:childTnLst>
                    </p:cTn>
                  </p:par>
                </p:childTnLst>
              </p:cTn>
              <p:nextCondLst>
                <p:cond evt="onClick" delay="0">
                  <p:tgtEl>
                    <p:spTgt spid="103"/>
                  </p:tgtEl>
                </p:cond>
              </p:nextCondLst>
            </p:seq>
            <p:seq concurrent="1" nextAc="seek">
              <p:cTn id="132" restart="whenNotActive" fill="hold" evtFilter="cancelBubble" nodeType="interactiveSeq">
                <p:stCondLst>
                  <p:cond evt="onClick" delay="0">
                    <p:tgtEl>
                      <p:spTgt spid="105"/>
                    </p:tgtEl>
                  </p:cond>
                </p:stCondLst>
                <p:endSync evt="end" delay="0">
                  <p:rtn val="all"/>
                </p:endSync>
                <p:childTnLst>
                  <p:par>
                    <p:cTn id="133" fill="hold">
                      <p:stCondLst>
                        <p:cond delay="0"/>
                      </p:stCondLst>
                      <p:childTnLst>
                        <p:par>
                          <p:cTn id="134" fill="hold">
                            <p:stCondLst>
                              <p:cond delay="0"/>
                            </p:stCondLst>
                            <p:childTnLst>
                              <p:par>
                                <p:cTn id="135" presetID="1" presetClass="entr" presetSubtype="0" fill="hold" grpId="0" nodeType="clickEffect">
                                  <p:stCondLst>
                                    <p:cond delay="0"/>
                                  </p:stCondLst>
                                  <p:childTnLst>
                                    <p:set>
                                      <p:cBhvr>
                                        <p:cTn id="136" dur="1" fill="hold">
                                          <p:stCondLst>
                                            <p:cond delay="0"/>
                                          </p:stCondLst>
                                        </p:cTn>
                                        <p:tgtEl>
                                          <p:spTgt spid="106"/>
                                        </p:tgtEl>
                                        <p:attrNameLst>
                                          <p:attrName>style.visibility</p:attrName>
                                        </p:attrNameLst>
                                      </p:cBhvr>
                                      <p:to>
                                        <p:strVal val="visible"/>
                                      </p:to>
                                    </p:set>
                                  </p:childTnLst>
                                </p:cTn>
                              </p:par>
                            </p:childTnLst>
                          </p:cTn>
                        </p:par>
                      </p:childTnLst>
                    </p:cTn>
                  </p:par>
                </p:childTnLst>
              </p:cTn>
              <p:nextCondLst>
                <p:cond evt="onClick" delay="0">
                  <p:tgtEl>
                    <p:spTgt spid="105"/>
                  </p:tgtEl>
                </p:cond>
              </p:nextCondLst>
            </p:seq>
            <p:seq concurrent="1" nextAc="seek">
              <p:cTn id="137" restart="whenNotActive" fill="hold" evtFilter="cancelBubble" nodeType="interactiveSeq">
                <p:stCondLst>
                  <p:cond evt="onClick" delay="0">
                    <p:tgtEl>
                      <p:spTgt spid="107"/>
                    </p:tgtEl>
                  </p:cond>
                </p:stCondLst>
                <p:endSync evt="end" delay="0">
                  <p:rtn val="all"/>
                </p:endSync>
                <p:childTnLst>
                  <p:par>
                    <p:cTn id="138" fill="hold">
                      <p:stCondLst>
                        <p:cond delay="0"/>
                      </p:stCondLst>
                      <p:childTnLst>
                        <p:par>
                          <p:cTn id="139" fill="hold">
                            <p:stCondLst>
                              <p:cond delay="0"/>
                            </p:stCondLst>
                            <p:childTnLst>
                              <p:par>
                                <p:cTn id="140" presetID="1" presetClass="entr" presetSubtype="0" fill="hold" grpId="0" nodeType="clickEffect">
                                  <p:stCondLst>
                                    <p:cond delay="0"/>
                                  </p:stCondLst>
                                  <p:childTnLst>
                                    <p:set>
                                      <p:cBhvr>
                                        <p:cTn id="141" dur="1" fill="hold">
                                          <p:stCondLst>
                                            <p:cond delay="0"/>
                                          </p:stCondLst>
                                        </p:cTn>
                                        <p:tgtEl>
                                          <p:spTgt spid="108"/>
                                        </p:tgtEl>
                                        <p:attrNameLst>
                                          <p:attrName>style.visibility</p:attrName>
                                        </p:attrNameLst>
                                      </p:cBhvr>
                                      <p:to>
                                        <p:strVal val="visible"/>
                                      </p:to>
                                    </p:set>
                                  </p:childTnLst>
                                </p:cTn>
                              </p:par>
                            </p:childTnLst>
                          </p:cTn>
                        </p:par>
                      </p:childTnLst>
                    </p:cTn>
                  </p:par>
                </p:childTnLst>
              </p:cTn>
              <p:nextCondLst>
                <p:cond evt="onClick" delay="0">
                  <p:tgtEl>
                    <p:spTgt spid="107"/>
                  </p:tgtEl>
                </p:cond>
              </p:nextCondLst>
            </p:seq>
            <p:seq concurrent="1" nextAc="seek">
              <p:cTn id="142" restart="whenNotActive" fill="hold" evtFilter="cancelBubble" nodeType="interactiveSeq">
                <p:stCondLst>
                  <p:cond evt="onClick" delay="0">
                    <p:tgtEl>
                      <p:spTgt spid="109"/>
                    </p:tgtEl>
                  </p:cond>
                </p:stCondLst>
                <p:endSync evt="end" delay="0">
                  <p:rtn val="all"/>
                </p:endSync>
                <p:childTnLst>
                  <p:par>
                    <p:cTn id="143" fill="hold">
                      <p:stCondLst>
                        <p:cond delay="0"/>
                      </p:stCondLst>
                      <p:childTnLst>
                        <p:par>
                          <p:cTn id="144" fill="hold">
                            <p:stCondLst>
                              <p:cond delay="0"/>
                            </p:stCondLst>
                            <p:childTnLst>
                              <p:par>
                                <p:cTn id="145" presetID="1" presetClass="entr" presetSubtype="0" fill="hold" grpId="0" nodeType="clickEffect">
                                  <p:stCondLst>
                                    <p:cond delay="0"/>
                                  </p:stCondLst>
                                  <p:childTnLst>
                                    <p:set>
                                      <p:cBhvr>
                                        <p:cTn id="146" dur="1" fill="hold">
                                          <p:stCondLst>
                                            <p:cond delay="0"/>
                                          </p:stCondLst>
                                        </p:cTn>
                                        <p:tgtEl>
                                          <p:spTgt spid="110"/>
                                        </p:tgtEl>
                                        <p:attrNameLst>
                                          <p:attrName>style.visibility</p:attrName>
                                        </p:attrNameLst>
                                      </p:cBhvr>
                                      <p:to>
                                        <p:strVal val="visible"/>
                                      </p:to>
                                    </p:set>
                                  </p:childTnLst>
                                </p:cTn>
                              </p:par>
                            </p:childTnLst>
                          </p:cTn>
                        </p:par>
                      </p:childTnLst>
                    </p:cTn>
                  </p:par>
                </p:childTnLst>
              </p:cTn>
              <p:nextCondLst>
                <p:cond evt="onClick" delay="0">
                  <p:tgtEl>
                    <p:spTgt spid="109"/>
                  </p:tgtEl>
                </p:cond>
              </p:nextCondLst>
            </p:seq>
            <p:seq concurrent="1" nextAc="seek">
              <p:cTn id="147" restart="whenNotActive" fill="hold" evtFilter="cancelBubble" nodeType="interactiveSeq">
                <p:stCondLst>
                  <p:cond evt="onClick" delay="0">
                    <p:tgtEl>
                      <p:spTgt spid="111"/>
                    </p:tgtEl>
                  </p:cond>
                </p:stCondLst>
                <p:endSync evt="end" delay="0">
                  <p:rtn val="all"/>
                </p:endSync>
                <p:childTnLst>
                  <p:par>
                    <p:cTn id="148" fill="hold">
                      <p:stCondLst>
                        <p:cond delay="0"/>
                      </p:stCondLst>
                      <p:childTnLst>
                        <p:par>
                          <p:cTn id="149" fill="hold">
                            <p:stCondLst>
                              <p:cond delay="0"/>
                            </p:stCondLst>
                            <p:childTnLst>
                              <p:par>
                                <p:cTn id="150" presetID="1" presetClass="entr" presetSubtype="0" fill="hold" grpId="0" nodeType="clickEffect">
                                  <p:stCondLst>
                                    <p:cond delay="0"/>
                                  </p:stCondLst>
                                  <p:childTnLst>
                                    <p:set>
                                      <p:cBhvr>
                                        <p:cTn id="151" dur="1" fill="hold">
                                          <p:stCondLst>
                                            <p:cond delay="0"/>
                                          </p:stCondLst>
                                        </p:cTn>
                                        <p:tgtEl>
                                          <p:spTgt spid="112"/>
                                        </p:tgtEl>
                                        <p:attrNameLst>
                                          <p:attrName>style.visibility</p:attrName>
                                        </p:attrNameLst>
                                      </p:cBhvr>
                                      <p:to>
                                        <p:strVal val="visible"/>
                                      </p:to>
                                    </p:set>
                                  </p:childTnLst>
                                </p:cTn>
                              </p:par>
                            </p:childTnLst>
                          </p:cTn>
                        </p:par>
                      </p:childTnLst>
                    </p:cTn>
                  </p:par>
                </p:childTnLst>
              </p:cTn>
              <p:nextCondLst>
                <p:cond evt="onClick" delay="0">
                  <p:tgtEl>
                    <p:spTgt spid="111"/>
                  </p:tgtEl>
                </p:cond>
              </p:nextCondLst>
            </p:seq>
            <p:seq concurrent="1" nextAc="seek">
              <p:cTn id="152" restart="whenNotActive" fill="hold" evtFilter="cancelBubble" nodeType="interactiveSeq">
                <p:stCondLst>
                  <p:cond evt="onClick" delay="0">
                    <p:tgtEl>
                      <p:spTgt spid="250"/>
                    </p:tgtEl>
                  </p:cond>
                </p:stCondLst>
                <p:endSync evt="end" delay="0">
                  <p:rtn val="all"/>
                </p:endSync>
                <p:childTnLst>
                  <p:par>
                    <p:cTn id="153" fill="hold">
                      <p:stCondLst>
                        <p:cond delay="0"/>
                      </p:stCondLst>
                      <p:childTnLst>
                        <p:par>
                          <p:cTn id="154" fill="hold">
                            <p:stCondLst>
                              <p:cond delay="0"/>
                            </p:stCondLst>
                            <p:childTnLst>
                              <p:par>
                                <p:cTn id="155" presetID="1" presetClass="exit" presetSubtype="0" fill="hold" grpId="0" nodeType="clickEffect">
                                  <p:stCondLst>
                                    <p:cond delay="0"/>
                                  </p:stCondLst>
                                  <p:childTnLst>
                                    <p:set>
                                      <p:cBhvr>
                                        <p:cTn id="156" dur="1" fill="hold">
                                          <p:stCondLst>
                                            <p:cond delay="0"/>
                                          </p:stCondLst>
                                        </p:cTn>
                                        <p:tgtEl>
                                          <p:spTgt spid="250"/>
                                        </p:tgtEl>
                                        <p:attrNameLst>
                                          <p:attrName>style.visibility</p:attrName>
                                        </p:attrNameLst>
                                      </p:cBhvr>
                                      <p:to>
                                        <p:strVal val="hidden"/>
                                      </p:to>
                                    </p:set>
                                  </p:childTnLst>
                                </p:cTn>
                              </p:par>
                              <p:par>
                                <p:cTn id="157" presetID="1" presetClass="entr" presetSubtype="0" fill="hold" grpId="0" nodeType="withEffect">
                                  <p:stCondLst>
                                    <p:cond delay="0"/>
                                  </p:stCondLst>
                                  <p:childTnLst>
                                    <p:set>
                                      <p:cBhvr>
                                        <p:cTn id="158" dur="1" fill="hold">
                                          <p:stCondLst>
                                            <p:cond delay="0"/>
                                          </p:stCondLst>
                                        </p:cTn>
                                        <p:tgtEl>
                                          <p:spTgt spid="189"/>
                                        </p:tgtEl>
                                        <p:attrNameLst>
                                          <p:attrName>style.visibility</p:attrName>
                                        </p:attrNameLst>
                                      </p:cBhvr>
                                      <p:to>
                                        <p:strVal val="visible"/>
                                      </p:to>
                                    </p:set>
                                  </p:childTnLst>
                                </p:cTn>
                              </p:par>
                            </p:childTnLst>
                          </p:cTn>
                        </p:par>
                        <p:par>
                          <p:cTn id="159" fill="hold">
                            <p:stCondLst>
                              <p:cond delay="0"/>
                            </p:stCondLst>
                            <p:childTnLst>
                              <p:par>
                                <p:cTn id="160" presetID="1" presetClass="entr" presetSubtype="0" fill="hold" grpId="0" nodeType="afterEffect">
                                  <p:stCondLst>
                                    <p:cond delay="1000"/>
                                  </p:stCondLst>
                                  <p:childTnLst>
                                    <p:set>
                                      <p:cBhvr>
                                        <p:cTn id="161" dur="1" fill="hold">
                                          <p:stCondLst>
                                            <p:cond delay="0"/>
                                          </p:stCondLst>
                                        </p:cTn>
                                        <p:tgtEl>
                                          <p:spTgt spid="190"/>
                                        </p:tgtEl>
                                        <p:attrNameLst>
                                          <p:attrName>style.visibility</p:attrName>
                                        </p:attrNameLst>
                                      </p:cBhvr>
                                      <p:to>
                                        <p:strVal val="visible"/>
                                      </p:to>
                                    </p:set>
                                  </p:childTnLst>
                                </p:cTn>
                              </p:par>
                            </p:childTnLst>
                          </p:cTn>
                        </p:par>
                        <p:par>
                          <p:cTn id="162" fill="hold">
                            <p:stCondLst>
                              <p:cond delay="1000"/>
                            </p:stCondLst>
                            <p:childTnLst>
                              <p:par>
                                <p:cTn id="163" presetID="1" presetClass="entr" presetSubtype="0" fill="hold" grpId="0" nodeType="afterEffect">
                                  <p:stCondLst>
                                    <p:cond delay="1000"/>
                                  </p:stCondLst>
                                  <p:childTnLst>
                                    <p:set>
                                      <p:cBhvr>
                                        <p:cTn id="164" dur="1" fill="hold">
                                          <p:stCondLst>
                                            <p:cond delay="0"/>
                                          </p:stCondLst>
                                        </p:cTn>
                                        <p:tgtEl>
                                          <p:spTgt spid="191"/>
                                        </p:tgtEl>
                                        <p:attrNameLst>
                                          <p:attrName>style.visibility</p:attrName>
                                        </p:attrNameLst>
                                      </p:cBhvr>
                                      <p:to>
                                        <p:strVal val="visible"/>
                                      </p:to>
                                    </p:set>
                                  </p:childTnLst>
                                </p:cTn>
                              </p:par>
                            </p:childTnLst>
                          </p:cTn>
                        </p:par>
                        <p:par>
                          <p:cTn id="165" fill="hold">
                            <p:stCondLst>
                              <p:cond delay="2000"/>
                            </p:stCondLst>
                            <p:childTnLst>
                              <p:par>
                                <p:cTn id="166" presetID="1" presetClass="entr" presetSubtype="0" fill="hold" grpId="0" nodeType="afterEffect">
                                  <p:stCondLst>
                                    <p:cond delay="1000"/>
                                  </p:stCondLst>
                                  <p:childTnLst>
                                    <p:set>
                                      <p:cBhvr>
                                        <p:cTn id="167" dur="1" fill="hold">
                                          <p:stCondLst>
                                            <p:cond delay="0"/>
                                          </p:stCondLst>
                                        </p:cTn>
                                        <p:tgtEl>
                                          <p:spTgt spid="192"/>
                                        </p:tgtEl>
                                        <p:attrNameLst>
                                          <p:attrName>style.visibility</p:attrName>
                                        </p:attrNameLst>
                                      </p:cBhvr>
                                      <p:to>
                                        <p:strVal val="visible"/>
                                      </p:to>
                                    </p:set>
                                  </p:childTnLst>
                                </p:cTn>
                              </p:par>
                            </p:childTnLst>
                          </p:cTn>
                        </p:par>
                        <p:par>
                          <p:cTn id="168" fill="hold">
                            <p:stCondLst>
                              <p:cond delay="3000"/>
                            </p:stCondLst>
                            <p:childTnLst>
                              <p:par>
                                <p:cTn id="169" presetID="1" presetClass="entr" presetSubtype="0" fill="hold" grpId="0" nodeType="afterEffect">
                                  <p:stCondLst>
                                    <p:cond delay="1000"/>
                                  </p:stCondLst>
                                  <p:childTnLst>
                                    <p:set>
                                      <p:cBhvr>
                                        <p:cTn id="170" dur="1" fill="hold">
                                          <p:stCondLst>
                                            <p:cond delay="0"/>
                                          </p:stCondLst>
                                        </p:cTn>
                                        <p:tgtEl>
                                          <p:spTgt spid="193"/>
                                        </p:tgtEl>
                                        <p:attrNameLst>
                                          <p:attrName>style.visibility</p:attrName>
                                        </p:attrNameLst>
                                      </p:cBhvr>
                                      <p:to>
                                        <p:strVal val="visible"/>
                                      </p:to>
                                    </p:set>
                                  </p:childTnLst>
                                </p:cTn>
                              </p:par>
                            </p:childTnLst>
                          </p:cTn>
                        </p:par>
                        <p:par>
                          <p:cTn id="171" fill="hold">
                            <p:stCondLst>
                              <p:cond delay="4000"/>
                            </p:stCondLst>
                            <p:childTnLst>
                              <p:par>
                                <p:cTn id="172" presetID="1" presetClass="entr" presetSubtype="0" fill="hold" grpId="0" nodeType="afterEffect">
                                  <p:stCondLst>
                                    <p:cond delay="1000"/>
                                  </p:stCondLst>
                                  <p:childTnLst>
                                    <p:set>
                                      <p:cBhvr>
                                        <p:cTn id="173" dur="1" fill="hold">
                                          <p:stCondLst>
                                            <p:cond delay="0"/>
                                          </p:stCondLst>
                                        </p:cTn>
                                        <p:tgtEl>
                                          <p:spTgt spid="194"/>
                                        </p:tgtEl>
                                        <p:attrNameLst>
                                          <p:attrName>style.visibility</p:attrName>
                                        </p:attrNameLst>
                                      </p:cBhvr>
                                      <p:to>
                                        <p:strVal val="visible"/>
                                      </p:to>
                                    </p:set>
                                  </p:childTnLst>
                                </p:cTn>
                              </p:par>
                            </p:childTnLst>
                          </p:cTn>
                        </p:par>
                        <p:par>
                          <p:cTn id="174" fill="hold">
                            <p:stCondLst>
                              <p:cond delay="5000"/>
                            </p:stCondLst>
                            <p:childTnLst>
                              <p:par>
                                <p:cTn id="175" presetID="1" presetClass="entr" presetSubtype="0" fill="hold" grpId="0" nodeType="afterEffect">
                                  <p:stCondLst>
                                    <p:cond delay="1000"/>
                                  </p:stCondLst>
                                  <p:childTnLst>
                                    <p:set>
                                      <p:cBhvr>
                                        <p:cTn id="176" dur="1" fill="hold">
                                          <p:stCondLst>
                                            <p:cond delay="0"/>
                                          </p:stCondLst>
                                        </p:cTn>
                                        <p:tgtEl>
                                          <p:spTgt spid="195"/>
                                        </p:tgtEl>
                                        <p:attrNameLst>
                                          <p:attrName>style.visibility</p:attrName>
                                        </p:attrNameLst>
                                      </p:cBhvr>
                                      <p:to>
                                        <p:strVal val="visible"/>
                                      </p:to>
                                    </p:set>
                                  </p:childTnLst>
                                </p:cTn>
                              </p:par>
                            </p:childTnLst>
                          </p:cTn>
                        </p:par>
                        <p:par>
                          <p:cTn id="177" fill="hold">
                            <p:stCondLst>
                              <p:cond delay="6000"/>
                            </p:stCondLst>
                            <p:childTnLst>
                              <p:par>
                                <p:cTn id="178" presetID="1" presetClass="entr" presetSubtype="0" fill="hold" grpId="0" nodeType="afterEffect">
                                  <p:stCondLst>
                                    <p:cond delay="1000"/>
                                  </p:stCondLst>
                                  <p:childTnLst>
                                    <p:set>
                                      <p:cBhvr>
                                        <p:cTn id="179" dur="1" fill="hold">
                                          <p:stCondLst>
                                            <p:cond delay="0"/>
                                          </p:stCondLst>
                                        </p:cTn>
                                        <p:tgtEl>
                                          <p:spTgt spid="196"/>
                                        </p:tgtEl>
                                        <p:attrNameLst>
                                          <p:attrName>style.visibility</p:attrName>
                                        </p:attrNameLst>
                                      </p:cBhvr>
                                      <p:to>
                                        <p:strVal val="visible"/>
                                      </p:to>
                                    </p:set>
                                  </p:childTnLst>
                                </p:cTn>
                              </p:par>
                            </p:childTnLst>
                          </p:cTn>
                        </p:par>
                        <p:par>
                          <p:cTn id="180" fill="hold">
                            <p:stCondLst>
                              <p:cond delay="7000"/>
                            </p:stCondLst>
                            <p:childTnLst>
                              <p:par>
                                <p:cTn id="181" presetID="1" presetClass="entr" presetSubtype="0" fill="hold" grpId="0" nodeType="afterEffect">
                                  <p:stCondLst>
                                    <p:cond delay="1000"/>
                                  </p:stCondLst>
                                  <p:childTnLst>
                                    <p:set>
                                      <p:cBhvr>
                                        <p:cTn id="182" dur="1" fill="hold">
                                          <p:stCondLst>
                                            <p:cond delay="0"/>
                                          </p:stCondLst>
                                        </p:cTn>
                                        <p:tgtEl>
                                          <p:spTgt spid="197"/>
                                        </p:tgtEl>
                                        <p:attrNameLst>
                                          <p:attrName>style.visibility</p:attrName>
                                        </p:attrNameLst>
                                      </p:cBhvr>
                                      <p:to>
                                        <p:strVal val="visible"/>
                                      </p:to>
                                    </p:set>
                                  </p:childTnLst>
                                </p:cTn>
                              </p:par>
                            </p:childTnLst>
                          </p:cTn>
                        </p:par>
                        <p:par>
                          <p:cTn id="183" fill="hold">
                            <p:stCondLst>
                              <p:cond delay="8000"/>
                            </p:stCondLst>
                            <p:childTnLst>
                              <p:par>
                                <p:cTn id="184" presetID="1" presetClass="entr" presetSubtype="0" fill="hold" grpId="0" nodeType="afterEffect">
                                  <p:stCondLst>
                                    <p:cond delay="1000"/>
                                  </p:stCondLst>
                                  <p:childTnLst>
                                    <p:set>
                                      <p:cBhvr>
                                        <p:cTn id="185" dur="1" fill="hold">
                                          <p:stCondLst>
                                            <p:cond delay="0"/>
                                          </p:stCondLst>
                                        </p:cTn>
                                        <p:tgtEl>
                                          <p:spTgt spid="198"/>
                                        </p:tgtEl>
                                        <p:attrNameLst>
                                          <p:attrName>style.visibility</p:attrName>
                                        </p:attrNameLst>
                                      </p:cBhvr>
                                      <p:to>
                                        <p:strVal val="visible"/>
                                      </p:to>
                                    </p:set>
                                  </p:childTnLst>
                                </p:cTn>
                              </p:par>
                            </p:childTnLst>
                          </p:cTn>
                        </p:par>
                        <p:par>
                          <p:cTn id="186" fill="hold">
                            <p:stCondLst>
                              <p:cond delay="9000"/>
                            </p:stCondLst>
                            <p:childTnLst>
                              <p:par>
                                <p:cTn id="187" presetID="1" presetClass="entr" presetSubtype="0" fill="hold" grpId="0" nodeType="afterEffect">
                                  <p:stCondLst>
                                    <p:cond delay="1000"/>
                                  </p:stCondLst>
                                  <p:childTnLst>
                                    <p:set>
                                      <p:cBhvr>
                                        <p:cTn id="188" dur="1" fill="hold">
                                          <p:stCondLst>
                                            <p:cond delay="0"/>
                                          </p:stCondLst>
                                        </p:cTn>
                                        <p:tgtEl>
                                          <p:spTgt spid="199"/>
                                        </p:tgtEl>
                                        <p:attrNameLst>
                                          <p:attrName>style.visibility</p:attrName>
                                        </p:attrNameLst>
                                      </p:cBhvr>
                                      <p:to>
                                        <p:strVal val="visible"/>
                                      </p:to>
                                    </p:set>
                                  </p:childTnLst>
                                </p:cTn>
                              </p:par>
                            </p:childTnLst>
                          </p:cTn>
                        </p:par>
                        <p:par>
                          <p:cTn id="189" fill="hold">
                            <p:stCondLst>
                              <p:cond delay="10000"/>
                            </p:stCondLst>
                            <p:childTnLst>
                              <p:par>
                                <p:cTn id="190" presetID="1" presetClass="entr" presetSubtype="0" fill="hold" grpId="0" nodeType="afterEffect">
                                  <p:stCondLst>
                                    <p:cond delay="1000"/>
                                  </p:stCondLst>
                                  <p:childTnLst>
                                    <p:set>
                                      <p:cBhvr>
                                        <p:cTn id="191" dur="1" fill="hold">
                                          <p:stCondLst>
                                            <p:cond delay="0"/>
                                          </p:stCondLst>
                                        </p:cTn>
                                        <p:tgtEl>
                                          <p:spTgt spid="200"/>
                                        </p:tgtEl>
                                        <p:attrNameLst>
                                          <p:attrName>style.visibility</p:attrName>
                                        </p:attrNameLst>
                                      </p:cBhvr>
                                      <p:to>
                                        <p:strVal val="visible"/>
                                      </p:to>
                                    </p:set>
                                  </p:childTnLst>
                                </p:cTn>
                              </p:par>
                            </p:childTnLst>
                          </p:cTn>
                        </p:par>
                        <p:par>
                          <p:cTn id="192" fill="hold">
                            <p:stCondLst>
                              <p:cond delay="11000"/>
                            </p:stCondLst>
                            <p:childTnLst>
                              <p:par>
                                <p:cTn id="193" presetID="1" presetClass="entr" presetSubtype="0" fill="hold" grpId="0" nodeType="afterEffect">
                                  <p:stCondLst>
                                    <p:cond delay="1000"/>
                                  </p:stCondLst>
                                  <p:childTnLst>
                                    <p:set>
                                      <p:cBhvr>
                                        <p:cTn id="194" dur="1" fill="hold">
                                          <p:stCondLst>
                                            <p:cond delay="0"/>
                                          </p:stCondLst>
                                        </p:cTn>
                                        <p:tgtEl>
                                          <p:spTgt spid="201"/>
                                        </p:tgtEl>
                                        <p:attrNameLst>
                                          <p:attrName>style.visibility</p:attrName>
                                        </p:attrNameLst>
                                      </p:cBhvr>
                                      <p:to>
                                        <p:strVal val="visible"/>
                                      </p:to>
                                    </p:set>
                                  </p:childTnLst>
                                </p:cTn>
                              </p:par>
                            </p:childTnLst>
                          </p:cTn>
                        </p:par>
                        <p:par>
                          <p:cTn id="195" fill="hold">
                            <p:stCondLst>
                              <p:cond delay="12000"/>
                            </p:stCondLst>
                            <p:childTnLst>
                              <p:par>
                                <p:cTn id="196" presetID="1" presetClass="entr" presetSubtype="0" fill="hold" grpId="0" nodeType="afterEffect">
                                  <p:stCondLst>
                                    <p:cond delay="1000"/>
                                  </p:stCondLst>
                                  <p:childTnLst>
                                    <p:set>
                                      <p:cBhvr>
                                        <p:cTn id="197" dur="1" fill="hold">
                                          <p:stCondLst>
                                            <p:cond delay="0"/>
                                          </p:stCondLst>
                                        </p:cTn>
                                        <p:tgtEl>
                                          <p:spTgt spid="202"/>
                                        </p:tgtEl>
                                        <p:attrNameLst>
                                          <p:attrName>style.visibility</p:attrName>
                                        </p:attrNameLst>
                                      </p:cBhvr>
                                      <p:to>
                                        <p:strVal val="visible"/>
                                      </p:to>
                                    </p:set>
                                  </p:childTnLst>
                                </p:cTn>
                              </p:par>
                            </p:childTnLst>
                          </p:cTn>
                        </p:par>
                        <p:par>
                          <p:cTn id="198" fill="hold">
                            <p:stCondLst>
                              <p:cond delay="13000"/>
                            </p:stCondLst>
                            <p:childTnLst>
                              <p:par>
                                <p:cTn id="199" presetID="1" presetClass="entr" presetSubtype="0" fill="hold" grpId="0" nodeType="afterEffect">
                                  <p:stCondLst>
                                    <p:cond delay="1000"/>
                                  </p:stCondLst>
                                  <p:childTnLst>
                                    <p:set>
                                      <p:cBhvr>
                                        <p:cTn id="200" dur="1" fill="hold">
                                          <p:stCondLst>
                                            <p:cond delay="0"/>
                                          </p:stCondLst>
                                        </p:cTn>
                                        <p:tgtEl>
                                          <p:spTgt spid="203"/>
                                        </p:tgtEl>
                                        <p:attrNameLst>
                                          <p:attrName>style.visibility</p:attrName>
                                        </p:attrNameLst>
                                      </p:cBhvr>
                                      <p:to>
                                        <p:strVal val="visible"/>
                                      </p:to>
                                    </p:set>
                                  </p:childTnLst>
                                </p:cTn>
                              </p:par>
                            </p:childTnLst>
                          </p:cTn>
                        </p:par>
                        <p:par>
                          <p:cTn id="201" fill="hold">
                            <p:stCondLst>
                              <p:cond delay="14000"/>
                            </p:stCondLst>
                            <p:childTnLst>
                              <p:par>
                                <p:cTn id="202" presetID="1" presetClass="entr" presetSubtype="0" fill="hold" grpId="0" nodeType="afterEffect">
                                  <p:stCondLst>
                                    <p:cond delay="1000"/>
                                  </p:stCondLst>
                                  <p:childTnLst>
                                    <p:set>
                                      <p:cBhvr>
                                        <p:cTn id="203" dur="1" fill="hold">
                                          <p:stCondLst>
                                            <p:cond delay="0"/>
                                          </p:stCondLst>
                                        </p:cTn>
                                        <p:tgtEl>
                                          <p:spTgt spid="204"/>
                                        </p:tgtEl>
                                        <p:attrNameLst>
                                          <p:attrName>style.visibility</p:attrName>
                                        </p:attrNameLst>
                                      </p:cBhvr>
                                      <p:to>
                                        <p:strVal val="visible"/>
                                      </p:to>
                                    </p:set>
                                  </p:childTnLst>
                                </p:cTn>
                              </p:par>
                            </p:childTnLst>
                          </p:cTn>
                        </p:par>
                        <p:par>
                          <p:cTn id="204" fill="hold">
                            <p:stCondLst>
                              <p:cond delay="15000"/>
                            </p:stCondLst>
                            <p:childTnLst>
                              <p:par>
                                <p:cTn id="205" presetID="1" presetClass="entr" presetSubtype="0" fill="hold" grpId="0" nodeType="afterEffect">
                                  <p:stCondLst>
                                    <p:cond delay="1000"/>
                                  </p:stCondLst>
                                  <p:childTnLst>
                                    <p:set>
                                      <p:cBhvr>
                                        <p:cTn id="206" dur="1" fill="hold">
                                          <p:stCondLst>
                                            <p:cond delay="0"/>
                                          </p:stCondLst>
                                        </p:cTn>
                                        <p:tgtEl>
                                          <p:spTgt spid="205"/>
                                        </p:tgtEl>
                                        <p:attrNameLst>
                                          <p:attrName>style.visibility</p:attrName>
                                        </p:attrNameLst>
                                      </p:cBhvr>
                                      <p:to>
                                        <p:strVal val="visible"/>
                                      </p:to>
                                    </p:set>
                                  </p:childTnLst>
                                </p:cTn>
                              </p:par>
                            </p:childTnLst>
                          </p:cTn>
                        </p:par>
                        <p:par>
                          <p:cTn id="207" fill="hold">
                            <p:stCondLst>
                              <p:cond delay="16000"/>
                            </p:stCondLst>
                            <p:childTnLst>
                              <p:par>
                                <p:cTn id="208" presetID="1" presetClass="entr" presetSubtype="0" fill="hold" grpId="0" nodeType="afterEffect">
                                  <p:stCondLst>
                                    <p:cond delay="1000"/>
                                  </p:stCondLst>
                                  <p:childTnLst>
                                    <p:set>
                                      <p:cBhvr>
                                        <p:cTn id="209" dur="1" fill="hold">
                                          <p:stCondLst>
                                            <p:cond delay="0"/>
                                          </p:stCondLst>
                                        </p:cTn>
                                        <p:tgtEl>
                                          <p:spTgt spid="206"/>
                                        </p:tgtEl>
                                        <p:attrNameLst>
                                          <p:attrName>style.visibility</p:attrName>
                                        </p:attrNameLst>
                                      </p:cBhvr>
                                      <p:to>
                                        <p:strVal val="visible"/>
                                      </p:to>
                                    </p:set>
                                  </p:childTnLst>
                                </p:cTn>
                              </p:par>
                            </p:childTnLst>
                          </p:cTn>
                        </p:par>
                        <p:par>
                          <p:cTn id="210" fill="hold">
                            <p:stCondLst>
                              <p:cond delay="17000"/>
                            </p:stCondLst>
                            <p:childTnLst>
                              <p:par>
                                <p:cTn id="211" presetID="1" presetClass="entr" presetSubtype="0" fill="hold" grpId="0" nodeType="afterEffect">
                                  <p:stCondLst>
                                    <p:cond delay="1000"/>
                                  </p:stCondLst>
                                  <p:childTnLst>
                                    <p:set>
                                      <p:cBhvr>
                                        <p:cTn id="212" dur="1" fill="hold">
                                          <p:stCondLst>
                                            <p:cond delay="0"/>
                                          </p:stCondLst>
                                        </p:cTn>
                                        <p:tgtEl>
                                          <p:spTgt spid="207"/>
                                        </p:tgtEl>
                                        <p:attrNameLst>
                                          <p:attrName>style.visibility</p:attrName>
                                        </p:attrNameLst>
                                      </p:cBhvr>
                                      <p:to>
                                        <p:strVal val="visible"/>
                                      </p:to>
                                    </p:set>
                                  </p:childTnLst>
                                </p:cTn>
                              </p:par>
                            </p:childTnLst>
                          </p:cTn>
                        </p:par>
                        <p:par>
                          <p:cTn id="213" fill="hold">
                            <p:stCondLst>
                              <p:cond delay="18000"/>
                            </p:stCondLst>
                            <p:childTnLst>
                              <p:par>
                                <p:cTn id="214" presetID="1" presetClass="entr" presetSubtype="0" fill="hold" grpId="0" nodeType="afterEffect">
                                  <p:stCondLst>
                                    <p:cond delay="1000"/>
                                  </p:stCondLst>
                                  <p:childTnLst>
                                    <p:set>
                                      <p:cBhvr>
                                        <p:cTn id="215" dur="1" fill="hold">
                                          <p:stCondLst>
                                            <p:cond delay="0"/>
                                          </p:stCondLst>
                                        </p:cTn>
                                        <p:tgtEl>
                                          <p:spTgt spid="208"/>
                                        </p:tgtEl>
                                        <p:attrNameLst>
                                          <p:attrName>style.visibility</p:attrName>
                                        </p:attrNameLst>
                                      </p:cBhvr>
                                      <p:to>
                                        <p:strVal val="visible"/>
                                      </p:to>
                                    </p:set>
                                  </p:childTnLst>
                                </p:cTn>
                              </p:par>
                            </p:childTnLst>
                          </p:cTn>
                        </p:par>
                        <p:par>
                          <p:cTn id="216" fill="hold">
                            <p:stCondLst>
                              <p:cond delay="19000"/>
                            </p:stCondLst>
                            <p:childTnLst>
                              <p:par>
                                <p:cTn id="217" presetID="1" presetClass="entr" presetSubtype="0" fill="hold" grpId="0" nodeType="afterEffect">
                                  <p:stCondLst>
                                    <p:cond delay="1000"/>
                                  </p:stCondLst>
                                  <p:childTnLst>
                                    <p:set>
                                      <p:cBhvr>
                                        <p:cTn id="218" dur="1" fill="hold">
                                          <p:stCondLst>
                                            <p:cond delay="0"/>
                                          </p:stCondLst>
                                        </p:cTn>
                                        <p:tgtEl>
                                          <p:spTgt spid="209"/>
                                        </p:tgtEl>
                                        <p:attrNameLst>
                                          <p:attrName>style.visibility</p:attrName>
                                        </p:attrNameLst>
                                      </p:cBhvr>
                                      <p:to>
                                        <p:strVal val="visible"/>
                                      </p:to>
                                    </p:set>
                                  </p:childTnLst>
                                </p:cTn>
                              </p:par>
                            </p:childTnLst>
                          </p:cTn>
                        </p:par>
                        <p:par>
                          <p:cTn id="219" fill="hold">
                            <p:stCondLst>
                              <p:cond delay="20000"/>
                            </p:stCondLst>
                            <p:childTnLst>
                              <p:par>
                                <p:cTn id="220" presetID="1" presetClass="entr" presetSubtype="0" fill="hold" grpId="0" nodeType="afterEffect">
                                  <p:stCondLst>
                                    <p:cond delay="1000"/>
                                  </p:stCondLst>
                                  <p:childTnLst>
                                    <p:set>
                                      <p:cBhvr>
                                        <p:cTn id="221" dur="1" fill="hold">
                                          <p:stCondLst>
                                            <p:cond delay="0"/>
                                          </p:stCondLst>
                                        </p:cTn>
                                        <p:tgtEl>
                                          <p:spTgt spid="210"/>
                                        </p:tgtEl>
                                        <p:attrNameLst>
                                          <p:attrName>style.visibility</p:attrName>
                                        </p:attrNameLst>
                                      </p:cBhvr>
                                      <p:to>
                                        <p:strVal val="visible"/>
                                      </p:to>
                                    </p:set>
                                  </p:childTnLst>
                                </p:cTn>
                              </p:par>
                            </p:childTnLst>
                          </p:cTn>
                        </p:par>
                        <p:par>
                          <p:cTn id="222" fill="hold">
                            <p:stCondLst>
                              <p:cond delay="21000"/>
                            </p:stCondLst>
                            <p:childTnLst>
                              <p:par>
                                <p:cTn id="223" presetID="1" presetClass="entr" presetSubtype="0" fill="hold" grpId="0" nodeType="afterEffect">
                                  <p:stCondLst>
                                    <p:cond delay="1000"/>
                                  </p:stCondLst>
                                  <p:childTnLst>
                                    <p:set>
                                      <p:cBhvr>
                                        <p:cTn id="224" dur="1" fill="hold">
                                          <p:stCondLst>
                                            <p:cond delay="0"/>
                                          </p:stCondLst>
                                        </p:cTn>
                                        <p:tgtEl>
                                          <p:spTgt spid="211"/>
                                        </p:tgtEl>
                                        <p:attrNameLst>
                                          <p:attrName>style.visibility</p:attrName>
                                        </p:attrNameLst>
                                      </p:cBhvr>
                                      <p:to>
                                        <p:strVal val="visible"/>
                                      </p:to>
                                    </p:set>
                                  </p:childTnLst>
                                </p:cTn>
                              </p:par>
                            </p:childTnLst>
                          </p:cTn>
                        </p:par>
                        <p:par>
                          <p:cTn id="225" fill="hold">
                            <p:stCondLst>
                              <p:cond delay="22000"/>
                            </p:stCondLst>
                            <p:childTnLst>
                              <p:par>
                                <p:cTn id="226" presetID="1" presetClass="entr" presetSubtype="0" fill="hold" grpId="0" nodeType="afterEffect">
                                  <p:stCondLst>
                                    <p:cond delay="1000"/>
                                  </p:stCondLst>
                                  <p:childTnLst>
                                    <p:set>
                                      <p:cBhvr>
                                        <p:cTn id="227" dur="1" fill="hold">
                                          <p:stCondLst>
                                            <p:cond delay="0"/>
                                          </p:stCondLst>
                                        </p:cTn>
                                        <p:tgtEl>
                                          <p:spTgt spid="212"/>
                                        </p:tgtEl>
                                        <p:attrNameLst>
                                          <p:attrName>style.visibility</p:attrName>
                                        </p:attrNameLst>
                                      </p:cBhvr>
                                      <p:to>
                                        <p:strVal val="visible"/>
                                      </p:to>
                                    </p:set>
                                  </p:childTnLst>
                                </p:cTn>
                              </p:par>
                            </p:childTnLst>
                          </p:cTn>
                        </p:par>
                        <p:par>
                          <p:cTn id="228" fill="hold">
                            <p:stCondLst>
                              <p:cond delay="23000"/>
                            </p:stCondLst>
                            <p:childTnLst>
                              <p:par>
                                <p:cTn id="229" presetID="1" presetClass="entr" presetSubtype="0" fill="hold" grpId="0" nodeType="afterEffect">
                                  <p:stCondLst>
                                    <p:cond delay="1000"/>
                                  </p:stCondLst>
                                  <p:childTnLst>
                                    <p:set>
                                      <p:cBhvr>
                                        <p:cTn id="230" dur="1" fill="hold">
                                          <p:stCondLst>
                                            <p:cond delay="0"/>
                                          </p:stCondLst>
                                        </p:cTn>
                                        <p:tgtEl>
                                          <p:spTgt spid="213"/>
                                        </p:tgtEl>
                                        <p:attrNameLst>
                                          <p:attrName>style.visibility</p:attrName>
                                        </p:attrNameLst>
                                      </p:cBhvr>
                                      <p:to>
                                        <p:strVal val="visible"/>
                                      </p:to>
                                    </p:set>
                                  </p:childTnLst>
                                </p:cTn>
                              </p:par>
                            </p:childTnLst>
                          </p:cTn>
                        </p:par>
                        <p:par>
                          <p:cTn id="231" fill="hold">
                            <p:stCondLst>
                              <p:cond delay="24000"/>
                            </p:stCondLst>
                            <p:childTnLst>
                              <p:par>
                                <p:cTn id="232" presetID="1" presetClass="entr" presetSubtype="0" fill="hold" grpId="0" nodeType="afterEffect">
                                  <p:stCondLst>
                                    <p:cond delay="1000"/>
                                  </p:stCondLst>
                                  <p:childTnLst>
                                    <p:set>
                                      <p:cBhvr>
                                        <p:cTn id="233" dur="1" fill="hold">
                                          <p:stCondLst>
                                            <p:cond delay="0"/>
                                          </p:stCondLst>
                                        </p:cTn>
                                        <p:tgtEl>
                                          <p:spTgt spid="214"/>
                                        </p:tgtEl>
                                        <p:attrNameLst>
                                          <p:attrName>style.visibility</p:attrName>
                                        </p:attrNameLst>
                                      </p:cBhvr>
                                      <p:to>
                                        <p:strVal val="visible"/>
                                      </p:to>
                                    </p:set>
                                  </p:childTnLst>
                                </p:cTn>
                              </p:par>
                            </p:childTnLst>
                          </p:cTn>
                        </p:par>
                        <p:par>
                          <p:cTn id="234" fill="hold">
                            <p:stCondLst>
                              <p:cond delay="25000"/>
                            </p:stCondLst>
                            <p:childTnLst>
                              <p:par>
                                <p:cTn id="235" presetID="1" presetClass="entr" presetSubtype="0" fill="hold" grpId="0" nodeType="afterEffect">
                                  <p:stCondLst>
                                    <p:cond delay="1000"/>
                                  </p:stCondLst>
                                  <p:childTnLst>
                                    <p:set>
                                      <p:cBhvr>
                                        <p:cTn id="236" dur="1" fill="hold">
                                          <p:stCondLst>
                                            <p:cond delay="0"/>
                                          </p:stCondLst>
                                        </p:cTn>
                                        <p:tgtEl>
                                          <p:spTgt spid="215"/>
                                        </p:tgtEl>
                                        <p:attrNameLst>
                                          <p:attrName>style.visibility</p:attrName>
                                        </p:attrNameLst>
                                      </p:cBhvr>
                                      <p:to>
                                        <p:strVal val="visible"/>
                                      </p:to>
                                    </p:set>
                                  </p:childTnLst>
                                </p:cTn>
                              </p:par>
                            </p:childTnLst>
                          </p:cTn>
                        </p:par>
                        <p:par>
                          <p:cTn id="237" fill="hold">
                            <p:stCondLst>
                              <p:cond delay="26000"/>
                            </p:stCondLst>
                            <p:childTnLst>
                              <p:par>
                                <p:cTn id="238" presetID="1" presetClass="entr" presetSubtype="0" fill="hold" grpId="0" nodeType="afterEffect">
                                  <p:stCondLst>
                                    <p:cond delay="1000"/>
                                  </p:stCondLst>
                                  <p:childTnLst>
                                    <p:set>
                                      <p:cBhvr>
                                        <p:cTn id="239" dur="1" fill="hold">
                                          <p:stCondLst>
                                            <p:cond delay="0"/>
                                          </p:stCondLst>
                                        </p:cTn>
                                        <p:tgtEl>
                                          <p:spTgt spid="216"/>
                                        </p:tgtEl>
                                        <p:attrNameLst>
                                          <p:attrName>style.visibility</p:attrName>
                                        </p:attrNameLst>
                                      </p:cBhvr>
                                      <p:to>
                                        <p:strVal val="visible"/>
                                      </p:to>
                                    </p:set>
                                  </p:childTnLst>
                                </p:cTn>
                              </p:par>
                            </p:childTnLst>
                          </p:cTn>
                        </p:par>
                        <p:par>
                          <p:cTn id="240" fill="hold">
                            <p:stCondLst>
                              <p:cond delay="27000"/>
                            </p:stCondLst>
                            <p:childTnLst>
                              <p:par>
                                <p:cTn id="241" presetID="1" presetClass="entr" presetSubtype="0" fill="hold" grpId="0" nodeType="afterEffect">
                                  <p:stCondLst>
                                    <p:cond delay="1000"/>
                                  </p:stCondLst>
                                  <p:childTnLst>
                                    <p:set>
                                      <p:cBhvr>
                                        <p:cTn id="242" dur="1" fill="hold">
                                          <p:stCondLst>
                                            <p:cond delay="0"/>
                                          </p:stCondLst>
                                        </p:cTn>
                                        <p:tgtEl>
                                          <p:spTgt spid="217"/>
                                        </p:tgtEl>
                                        <p:attrNameLst>
                                          <p:attrName>style.visibility</p:attrName>
                                        </p:attrNameLst>
                                      </p:cBhvr>
                                      <p:to>
                                        <p:strVal val="visible"/>
                                      </p:to>
                                    </p:set>
                                  </p:childTnLst>
                                </p:cTn>
                              </p:par>
                            </p:childTnLst>
                          </p:cTn>
                        </p:par>
                        <p:par>
                          <p:cTn id="243" fill="hold">
                            <p:stCondLst>
                              <p:cond delay="28000"/>
                            </p:stCondLst>
                            <p:childTnLst>
                              <p:par>
                                <p:cTn id="244" presetID="1" presetClass="entr" presetSubtype="0" fill="hold" grpId="0" nodeType="afterEffect">
                                  <p:stCondLst>
                                    <p:cond delay="1000"/>
                                  </p:stCondLst>
                                  <p:childTnLst>
                                    <p:set>
                                      <p:cBhvr>
                                        <p:cTn id="245" dur="1" fill="hold">
                                          <p:stCondLst>
                                            <p:cond delay="0"/>
                                          </p:stCondLst>
                                        </p:cTn>
                                        <p:tgtEl>
                                          <p:spTgt spid="218"/>
                                        </p:tgtEl>
                                        <p:attrNameLst>
                                          <p:attrName>style.visibility</p:attrName>
                                        </p:attrNameLst>
                                      </p:cBhvr>
                                      <p:to>
                                        <p:strVal val="visible"/>
                                      </p:to>
                                    </p:set>
                                  </p:childTnLst>
                                </p:cTn>
                              </p:par>
                            </p:childTnLst>
                          </p:cTn>
                        </p:par>
                        <p:par>
                          <p:cTn id="246" fill="hold">
                            <p:stCondLst>
                              <p:cond delay="29000"/>
                            </p:stCondLst>
                            <p:childTnLst>
                              <p:par>
                                <p:cTn id="247" presetID="1" presetClass="entr" presetSubtype="0" fill="hold" grpId="0" nodeType="afterEffect">
                                  <p:stCondLst>
                                    <p:cond delay="1000"/>
                                  </p:stCondLst>
                                  <p:childTnLst>
                                    <p:set>
                                      <p:cBhvr>
                                        <p:cTn id="248" dur="1" fill="hold">
                                          <p:stCondLst>
                                            <p:cond delay="0"/>
                                          </p:stCondLst>
                                        </p:cTn>
                                        <p:tgtEl>
                                          <p:spTgt spid="219"/>
                                        </p:tgtEl>
                                        <p:attrNameLst>
                                          <p:attrName>style.visibility</p:attrName>
                                        </p:attrNameLst>
                                      </p:cBhvr>
                                      <p:to>
                                        <p:strVal val="visible"/>
                                      </p:to>
                                    </p:set>
                                  </p:childTnLst>
                                </p:cTn>
                              </p:par>
                            </p:childTnLst>
                          </p:cTn>
                        </p:par>
                        <p:par>
                          <p:cTn id="249" fill="hold">
                            <p:stCondLst>
                              <p:cond delay="30000"/>
                            </p:stCondLst>
                            <p:childTnLst>
                              <p:par>
                                <p:cTn id="250" presetID="1" presetClass="entr" presetSubtype="0" fill="hold" grpId="0" nodeType="afterEffect">
                                  <p:stCondLst>
                                    <p:cond delay="1000"/>
                                  </p:stCondLst>
                                  <p:childTnLst>
                                    <p:set>
                                      <p:cBhvr>
                                        <p:cTn id="251" dur="1" fill="hold">
                                          <p:stCondLst>
                                            <p:cond delay="0"/>
                                          </p:stCondLst>
                                        </p:cTn>
                                        <p:tgtEl>
                                          <p:spTgt spid="220"/>
                                        </p:tgtEl>
                                        <p:attrNameLst>
                                          <p:attrName>style.visibility</p:attrName>
                                        </p:attrNameLst>
                                      </p:cBhvr>
                                      <p:to>
                                        <p:strVal val="visible"/>
                                      </p:to>
                                    </p:set>
                                  </p:childTnLst>
                                </p:cTn>
                              </p:par>
                            </p:childTnLst>
                          </p:cTn>
                        </p:par>
                        <p:par>
                          <p:cTn id="252" fill="hold">
                            <p:stCondLst>
                              <p:cond delay="31000"/>
                            </p:stCondLst>
                            <p:childTnLst>
                              <p:par>
                                <p:cTn id="253" presetID="1" presetClass="entr" presetSubtype="0" fill="hold" grpId="0" nodeType="afterEffect">
                                  <p:stCondLst>
                                    <p:cond delay="1000"/>
                                  </p:stCondLst>
                                  <p:childTnLst>
                                    <p:set>
                                      <p:cBhvr>
                                        <p:cTn id="254" dur="1" fill="hold">
                                          <p:stCondLst>
                                            <p:cond delay="0"/>
                                          </p:stCondLst>
                                        </p:cTn>
                                        <p:tgtEl>
                                          <p:spTgt spid="221"/>
                                        </p:tgtEl>
                                        <p:attrNameLst>
                                          <p:attrName>style.visibility</p:attrName>
                                        </p:attrNameLst>
                                      </p:cBhvr>
                                      <p:to>
                                        <p:strVal val="visible"/>
                                      </p:to>
                                    </p:set>
                                  </p:childTnLst>
                                </p:cTn>
                              </p:par>
                            </p:childTnLst>
                          </p:cTn>
                        </p:par>
                        <p:par>
                          <p:cTn id="255" fill="hold">
                            <p:stCondLst>
                              <p:cond delay="32000"/>
                            </p:stCondLst>
                            <p:childTnLst>
                              <p:par>
                                <p:cTn id="256" presetID="1" presetClass="entr" presetSubtype="0" fill="hold" grpId="0" nodeType="afterEffect">
                                  <p:stCondLst>
                                    <p:cond delay="1000"/>
                                  </p:stCondLst>
                                  <p:childTnLst>
                                    <p:set>
                                      <p:cBhvr>
                                        <p:cTn id="257" dur="1" fill="hold">
                                          <p:stCondLst>
                                            <p:cond delay="0"/>
                                          </p:stCondLst>
                                        </p:cTn>
                                        <p:tgtEl>
                                          <p:spTgt spid="222"/>
                                        </p:tgtEl>
                                        <p:attrNameLst>
                                          <p:attrName>style.visibility</p:attrName>
                                        </p:attrNameLst>
                                      </p:cBhvr>
                                      <p:to>
                                        <p:strVal val="visible"/>
                                      </p:to>
                                    </p:set>
                                  </p:childTnLst>
                                </p:cTn>
                              </p:par>
                            </p:childTnLst>
                          </p:cTn>
                        </p:par>
                        <p:par>
                          <p:cTn id="258" fill="hold">
                            <p:stCondLst>
                              <p:cond delay="33000"/>
                            </p:stCondLst>
                            <p:childTnLst>
                              <p:par>
                                <p:cTn id="259" presetID="1" presetClass="entr" presetSubtype="0" fill="hold" grpId="0" nodeType="afterEffect">
                                  <p:stCondLst>
                                    <p:cond delay="1000"/>
                                  </p:stCondLst>
                                  <p:childTnLst>
                                    <p:set>
                                      <p:cBhvr>
                                        <p:cTn id="260" dur="1" fill="hold">
                                          <p:stCondLst>
                                            <p:cond delay="0"/>
                                          </p:stCondLst>
                                        </p:cTn>
                                        <p:tgtEl>
                                          <p:spTgt spid="223"/>
                                        </p:tgtEl>
                                        <p:attrNameLst>
                                          <p:attrName>style.visibility</p:attrName>
                                        </p:attrNameLst>
                                      </p:cBhvr>
                                      <p:to>
                                        <p:strVal val="visible"/>
                                      </p:to>
                                    </p:set>
                                  </p:childTnLst>
                                </p:cTn>
                              </p:par>
                            </p:childTnLst>
                          </p:cTn>
                        </p:par>
                        <p:par>
                          <p:cTn id="261" fill="hold">
                            <p:stCondLst>
                              <p:cond delay="34000"/>
                            </p:stCondLst>
                            <p:childTnLst>
                              <p:par>
                                <p:cTn id="262" presetID="1" presetClass="entr" presetSubtype="0" fill="hold" grpId="0" nodeType="afterEffect">
                                  <p:stCondLst>
                                    <p:cond delay="1000"/>
                                  </p:stCondLst>
                                  <p:childTnLst>
                                    <p:set>
                                      <p:cBhvr>
                                        <p:cTn id="263" dur="1" fill="hold">
                                          <p:stCondLst>
                                            <p:cond delay="0"/>
                                          </p:stCondLst>
                                        </p:cTn>
                                        <p:tgtEl>
                                          <p:spTgt spid="224"/>
                                        </p:tgtEl>
                                        <p:attrNameLst>
                                          <p:attrName>style.visibility</p:attrName>
                                        </p:attrNameLst>
                                      </p:cBhvr>
                                      <p:to>
                                        <p:strVal val="visible"/>
                                      </p:to>
                                    </p:set>
                                  </p:childTnLst>
                                </p:cTn>
                              </p:par>
                            </p:childTnLst>
                          </p:cTn>
                        </p:par>
                        <p:par>
                          <p:cTn id="264" fill="hold">
                            <p:stCondLst>
                              <p:cond delay="35000"/>
                            </p:stCondLst>
                            <p:childTnLst>
                              <p:par>
                                <p:cTn id="265" presetID="1" presetClass="entr" presetSubtype="0" fill="hold" grpId="0" nodeType="afterEffect">
                                  <p:stCondLst>
                                    <p:cond delay="1000"/>
                                  </p:stCondLst>
                                  <p:childTnLst>
                                    <p:set>
                                      <p:cBhvr>
                                        <p:cTn id="266" dur="1" fill="hold">
                                          <p:stCondLst>
                                            <p:cond delay="0"/>
                                          </p:stCondLst>
                                        </p:cTn>
                                        <p:tgtEl>
                                          <p:spTgt spid="225"/>
                                        </p:tgtEl>
                                        <p:attrNameLst>
                                          <p:attrName>style.visibility</p:attrName>
                                        </p:attrNameLst>
                                      </p:cBhvr>
                                      <p:to>
                                        <p:strVal val="visible"/>
                                      </p:to>
                                    </p:set>
                                  </p:childTnLst>
                                </p:cTn>
                              </p:par>
                            </p:childTnLst>
                          </p:cTn>
                        </p:par>
                        <p:par>
                          <p:cTn id="267" fill="hold">
                            <p:stCondLst>
                              <p:cond delay="36000"/>
                            </p:stCondLst>
                            <p:childTnLst>
                              <p:par>
                                <p:cTn id="268" presetID="1" presetClass="entr" presetSubtype="0" fill="hold" grpId="0" nodeType="afterEffect">
                                  <p:stCondLst>
                                    <p:cond delay="1000"/>
                                  </p:stCondLst>
                                  <p:childTnLst>
                                    <p:set>
                                      <p:cBhvr>
                                        <p:cTn id="269" dur="1" fill="hold">
                                          <p:stCondLst>
                                            <p:cond delay="0"/>
                                          </p:stCondLst>
                                        </p:cTn>
                                        <p:tgtEl>
                                          <p:spTgt spid="226"/>
                                        </p:tgtEl>
                                        <p:attrNameLst>
                                          <p:attrName>style.visibility</p:attrName>
                                        </p:attrNameLst>
                                      </p:cBhvr>
                                      <p:to>
                                        <p:strVal val="visible"/>
                                      </p:to>
                                    </p:set>
                                  </p:childTnLst>
                                </p:cTn>
                              </p:par>
                            </p:childTnLst>
                          </p:cTn>
                        </p:par>
                        <p:par>
                          <p:cTn id="270" fill="hold">
                            <p:stCondLst>
                              <p:cond delay="37000"/>
                            </p:stCondLst>
                            <p:childTnLst>
                              <p:par>
                                <p:cTn id="271" presetID="1" presetClass="entr" presetSubtype="0" fill="hold" grpId="0" nodeType="afterEffect">
                                  <p:stCondLst>
                                    <p:cond delay="1000"/>
                                  </p:stCondLst>
                                  <p:childTnLst>
                                    <p:set>
                                      <p:cBhvr>
                                        <p:cTn id="272" dur="1" fill="hold">
                                          <p:stCondLst>
                                            <p:cond delay="0"/>
                                          </p:stCondLst>
                                        </p:cTn>
                                        <p:tgtEl>
                                          <p:spTgt spid="227"/>
                                        </p:tgtEl>
                                        <p:attrNameLst>
                                          <p:attrName>style.visibility</p:attrName>
                                        </p:attrNameLst>
                                      </p:cBhvr>
                                      <p:to>
                                        <p:strVal val="visible"/>
                                      </p:to>
                                    </p:set>
                                  </p:childTnLst>
                                </p:cTn>
                              </p:par>
                            </p:childTnLst>
                          </p:cTn>
                        </p:par>
                        <p:par>
                          <p:cTn id="273" fill="hold">
                            <p:stCondLst>
                              <p:cond delay="38000"/>
                            </p:stCondLst>
                            <p:childTnLst>
                              <p:par>
                                <p:cTn id="274" presetID="1" presetClass="entr" presetSubtype="0" fill="hold" grpId="0" nodeType="afterEffect">
                                  <p:stCondLst>
                                    <p:cond delay="1000"/>
                                  </p:stCondLst>
                                  <p:childTnLst>
                                    <p:set>
                                      <p:cBhvr>
                                        <p:cTn id="275" dur="1" fill="hold">
                                          <p:stCondLst>
                                            <p:cond delay="0"/>
                                          </p:stCondLst>
                                        </p:cTn>
                                        <p:tgtEl>
                                          <p:spTgt spid="228"/>
                                        </p:tgtEl>
                                        <p:attrNameLst>
                                          <p:attrName>style.visibility</p:attrName>
                                        </p:attrNameLst>
                                      </p:cBhvr>
                                      <p:to>
                                        <p:strVal val="visible"/>
                                      </p:to>
                                    </p:set>
                                  </p:childTnLst>
                                </p:cTn>
                              </p:par>
                            </p:childTnLst>
                          </p:cTn>
                        </p:par>
                        <p:par>
                          <p:cTn id="276" fill="hold">
                            <p:stCondLst>
                              <p:cond delay="39000"/>
                            </p:stCondLst>
                            <p:childTnLst>
                              <p:par>
                                <p:cTn id="277" presetID="1" presetClass="entr" presetSubtype="0" fill="hold" grpId="0" nodeType="afterEffect">
                                  <p:stCondLst>
                                    <p:cond delay="1000"/>
                                  </p:stCondLst>
                                  <p:childTnLst>
                                    <p:set>
                                      <p:cBhvr>
                                        <p:cTn id="278" dur="1" fill="hold">
                                          <p:stCondLst>
                                            <p:cond delay="0"/>
                                          </p:stCondLst>
                                        </p:cTn>
                                        <p:tgtEl>
                                          <p:spTgt spid="229"/>
                                        </p:tgtEl>
                                        <p:attrNameLst>
                                          <p:attrName>style.visibility</p:attrName>
                                        </p:attrNameLst>
                                      </p:cBhvr>
                                      <p:to>
                                        <p:strVal val="visible"/>
                                      </p:to>
                                    </p:set>
                                  </p:childTnLst>
                                </p:cTn>
                              </p:par>
                            </p:childTnLst>
                          </p:cTn>
                        </p:par>
                        <p:par>
                          <p:cTn id="279" fill="hold">
                            <p:stCondLst>
                              <p:cond delay="40000"/>
                            </p:stCondLst>
                            <p:childTnLst>
                              <p:par>
                                <p:cTn id="280" presetID="1" presetClass="entr" presetSubtype="0" fill="hold" grpId="0" nodeType="afterEffect">
                                  <p:stCondLst>
                                    <p:cond delay="1000"/>
                                  </p:stCondLst>
                                  <p:childTnLst>
                                    <p:set>
                                      <p:cBhvr>
                                        <p:cTn id="281" dur="1" fill="hold">
                                          <p:stCondLst>
                                            <p:cond delay="0"/>
                                          </p:stCondLst>
                                        </p:cTn>
                                        <p:tgtEl>
                                          <p:spTgt spid="230"/>
                                        </p:tgtEl>
                                        <p:attrNameLst>
                                          <p:attrName>style.visibility</p:attrName>
                                        </p:attrNameLst>
                                      </p:cBhvr>
                                      <p:to>
                                        <p:strVal val="visible"/>
                                      </p:to>
                                    </p:set>
                                  </p:childTnLst>
                                </p:cTn>
                              </p:par>
                            </p:childTnLst>
                          </p:cTn>
                        </p:par>
                        <p:par>
                          <p:cTn id="282" fill="hold">
                            <p:stCondLst>
                              <p:cond delay="41000"/>
                            </p:stCondLst>
                            <p:childTnLst>
                              <p:par>
                                <p:cTn id="283" presetID="1" presetClass="entr" presetSubtype="0" fill="hold" grpId="0" nodeType="afterEffect">
                                  <p:stCondLst>
                                    <p:cond delay="1000"/>
                                  </p:stCondLst>
                                  <p:childTnLst>
                                    <p:set>
                                      <p:cBhvr>
                                        <p:cTn id="284" dur="1" fill="hold">
                                          <p:stCondLst>
                                            <p:cond delay="0"/>
                                          </p:stCondLst>
                                        </p:cTn>
                                        <p:tgtEl>
                                          <p:spTgt spid="231"/>
                                        </p:tgtEl>
                                        <p:attrNameLst>
                                          <p:attrName>style.visibility</p:attrName>
                                        </p:attrNameLst>
                                      </p:cBhvr>
                                      <p:to>
                                        <p:strVal val="visible"/>
                                      </p:to>
                                    </p:set>
                                  </p:childTnLst>
                                </p:cTn>
                              </p:par>
                            </p:childTnLst>
                          </p:cTn>
                        </p:par>
                        <p:par>
                          <p:cTn id="285" fill="hold">
                            <p:stCondLst>
                              <p:cond delay="42000"/>
                            </p:stCondLst>
                            <p:childTnLst>
                              <p:par>
                                <p:cTn id="286" presetID="1" presetClass="entr" presetSubtype="0" fill="hold" grpId="0" nodeType="afterEffect">
                                  <p:stCondLst>
                                    <p:cond delay="1000"/>
                                  </p:stCondLst>
                                  <p:childTnLst>
                                    <p:set>
                                      <p:cBhvr>
                                        <p:cTn id="287" dur="1" fill="hold">
                                          <p:stCondLst>
                                            <p:cond delay="0"/>
                                          </p:stCondLst>
                                        </p:cTn>
                                        <p:tgtEl>
                                          <p:spTgt spid="232"/>
                                        </p:tgtEl>
                                        <p:attrNameLst>
                                          <p:attrName>style.visibility</p:attrName>
                                        </p:attrNameLst>
                                      </p:cBhvr>
                                      <p:to>
                                        <p:strVal val="visible"/>
                                      </p:to>
                                    </p:set>
                                  </p:childTnLst>
                                </p:cTn>
                              </p:par>
                            </p:childTnLst>
                          </p:cTn>
                        </p:par>
                        <p:par>
                          <p:cTn id="288" fill="hold">
                            <p:stCondLst>
                              <p:cond delay="43000"/>
                            </p:stCondLst>
                            <p:childTnLst>
                              <p:par>
                                <p:cTn id="289" presetID="1" presetClass="entr" presetSubtype="0" fill="hold" grpId="0" nodeType="afterEffect">
                                  <p:stCondLst>
                                    <p:cond delay="1000"/>
                                  </p:stCondLst>
                                  <p:childTnLst>
                                    <p:set>
                                      <p:cBhvr>
                                        <p:cTn id="290" dur="1" fill="hold">
                                          <p:stCondLst>
                                            <p:cond delay="0"/>
                                          </p:stCondLst>
                                        </p:cTn>
                                        <p:tgtEl>
                                          <p:spTgt spid="233"/>
                                        </p:tgtEl>
                                        <p:attrNameLst>
                                          <p:attrName>style.visibility</p:attrName>
                                        </p:attrNameLst>
                                      </p:cBhvr>
                                      <p:to>
                                        <p:strVal val="visible"/>
                                      </p:to>
                                    </p:set>
                                  </p:childTnLst>
                                </p:cTn>
                              </p:par>
                            </p:childTnLst>
                          </p:cTn>
                        </p:par>
                        <p:par>
                          <p:cTn id="291" fill="hold">
                            <p:stCondLst>
                              <p:cond delay="44000"/>
                            </p:stCondLst>
                            <p:childTnLst>
                              <p:par>
                                <p:cTn id="292" presetID="1" presetClass="entr" presetSubtype="0" fill="hold" grpId="0" nodeType="afterEffect">
                                  <p:stCondLst>
                                    <p:cond delay="1000"/>
                                  </p:stCondLst>
                                  <p:childTnLst>
                                    <p:set>
                                      <p:cBhvr>
                                        <p:cTn id="293" dur="1" fill="hold">
                                          <p:stCondLst>
                                            <p:cond delay="0"/>
                                          </p:stCondLst>
                                        </p:cTn>
                                        <p:tgtEl>
                                          <p:spTgt spid="234"/>
                                        </p:tgtEl>
                                        <p:attrNameLst>
                                          <p:attrName>style.visibility</p:attrName>
                                        </p:attrNameLst>
                                      </p:cBhvr>
                                      <p:to>
                                        <p:strVal val="visible"/>
                                      </p:to>
                                    </p:set>
                                  </p:childTnLst>
                                </p:cTn>
                              </p:par>
                            </p:childTnLst>
                          </p:cTn>
                        </p:par>
                        <p:par>
                          <p:cTn id="294" fill="hold">
                            <p:stCondLst>
                              <p:cond delay="45000"/>
                            </p:stCondLst>
                            <p:childTnLst>
                              <p:par>
                                <p:cTn id="295" presetID="1" presetClass="entr" presetSubtype="0" fill="hold" grpId="0" nodeType="afterEffect">
                                  <p:stCondLst>
                                    <p:cond delay="1000"/>
                                  </p:stCondLst>
                                  <p:childTnLst>
                                    <p:set>
                                      <p:cBhvr>
                                        <p:cTn id="296" dur="1" fill="hold">
                                          <p:stCondLst>
                                            <p:cond delay="0"/>
                                          </p:stCondLst>
                                        </p:cTn>
                                        <p:tgtEl>
                                          <p:spTgt spid="235"/>
                                        </p:tgtEl>
                                        <p:attrNameLst>
                                          <p:attrName>style.visibility</p:attrName>
                                        </p:attrNameLst>
                                      </p:cBhvr>
                                      <p:to>
                                        <p:strVal val="visible"/>
                                      </p:to>
                                    </p:set>
                                  </p:childTnLst>
                                </p:cTn>
                              </p:par>
                            </p:childTnLst>
                          </p:cTn>
                        </p:par>
                        <p:par>
                          <p:cTn id="297" fill="hold">
                            <p:stCondLst>
                              <p:cond delay="46000"/>
                            </p:stCondLst>
                            <p:childTnLst>
                              <p:par>
                                <p:cTn id="298" presetID="1" presetClass="entr" presetSubtype="0" fill="hold" grpId="0" nodeType="afterEffect">
                                  <p:stCondLst>
                                    <p:cond delay="1000"/>
                                  </p:stCondLst>
                                  <p:childTnLst>
                                    <p:set>
                                      <p:cBhvr>
                                        <p:cTn id="299" dur="1" fill="hold">
                                          <p:stCondLst>
                                            <p:cond delay="0"/>
                                          </p:stCondLst>
                                        </p:cTn>
                                        <p:tgtEl>
                                          <p:spTgt spid="236"/>
                                        </p:tgtEl>
                                        <p:attrNameLst>
                                          <p:attrName>style.visibility</p:attrName>
                                        </p:attrNameLst>
                                      </p:cBhvr>
                                      <p:to>
                                        <p:strVal val="visible"/>
                                      </p:to>
                                    </p:set>
                                  </p:childTnLst>
                                </p:cTn>
                              </p:par>
                            </p:childTnLst>
                          </p:cTn>
                        </p:par>
                        <p:par>
                          <p:cTn id="300" fill="hold">
                            <p:stCondLst>
                              <p:cond delay="47000"/>
                            </p:stCondLst>
                            <p:childTnLst>
                              <p:par>
                                <p:cTn id="301" presetID="1" presetClass="entr" presetSubtype="0" fill="hold" grpId="0" nodeType="afterEffect">
                                  <p:stCondLst>
                                    <p:cond delay="1000"/>
                                  </p:stCondLst>
                                  <p:childTnLst>
                                    <p:set>
                                      <p:cBhvr>
                                        <p:cTn id="302" dur="1" fill="hold">
                                          <p:stCondLst>
                                            <p:cond delay="0"/>
                                          </p:stCondLst>
                                        </p:cTn>
                                        <p:tgtEl>
                                          <p:spTgt spid="237"/>
                                        </p:tgtEl>
                                        <p:attrNameLst>
                                          <p:attrName>style.visibility</p:attrName>
                                        </p:attrNameLst>
                                      </p:cBhvr>
                                      <p:to>
                                        <p:strVal val="visible"/>
                                      </p:to>
                                    </p:set>
                                  </p:childTnLst>
                                </p:cTn>
                              </p:par>
                            </p:childTnLst>
                          </p:cTn>
                        </p:par>
                        <p:par>
                          <p:cTn id="303" fill="hold">
                            <p:stCondLst>
                              <p:cond delay="48000"/>
                            </p:stCondLst>
                            <p:childTnLst>
                              <p:par>
                                <p:cTn id="304" presetID="1" presetClass="entr" presetSubtype="0" fill="hold" grpId="0" nodeType="afterEffect">
                                  <p:stCondLst>
                                    <p:cond delay="1000"/>
                                  </p:stCondLst>
                                  <p:childTnLst>
                                    <p:set>
                                      <p:cBhvr>
                                        <p:cTn id="305" dur="1" fill="hold">
                                          <p:stCondLst>
                                            <p:cond delay="0"/>
                                          </p:stCondLst>
                                        </p:cTn>
                                        <p:tgtEl>
                                          <p:spTgt spid="238"/>
                                        </p:tgtEl>
                                        <p:attrNameLst>
                                          <p:attrName>style.visibility</p:attrName>
                                        </p:attrNameLst>
                                      </p:cBhvr>
                                      <p:to>
                                        <p:strVal val="visible"/>
                                      </p:to>
                                    </p:set>
                                  </p:childTnLst>
                                </p:cTn>
                              </p:par>
                            </p:childTnLst>
                          </p:cTn>
                        </p:par>
                        <p:par>
                          <p:cTn id="306" fill="hold">
                            <p:stCondLst>
                              <p:cond delay="49000"/>
                            </p:stCondLst>
                            <p:childTnLst>
                              <p:par>
                                <p:cTn id="307" presetID="1" presetClass="entr" presetSubtype="0" fill="hold" grpId="0" nodeType="afterEffect">
                                  <p:stCondLst>
                                    <p:cond delay="1000"/>
                                  </p:stCondLst>
                                  <p:childTnLst>
                                    <p:set>
                                      <p:cBhvr>
                                        <p:cTn id="308" dur="1" fill="hold">
                                          <p:stCondLst>
                                            <p:cond delay="0"/>
                                          </p:stCondLst>
                                        </p:cTn>
                                        <p:tgtEl>
                                          <p:spTgt spid="239"/>
                                        </p:tgtEl>
                                        <p:attrNameLst>
                                          <p:attrName>style.visibility</p:attrName>
                                        </p:attrNameLst>
                                      </p:cBhvr>
                                      <p:to>
                                        <p:strVal val="visible"/>
                                      </p:to>
                                    </p:set>
                                  </p:childTnLst>
                                </p:cTn>
                              </p:par>
                            </p:childTnLst>
                          </p:cTn>
                        </p:par>
                        <p:par>
                          <p:cTn id="309" fill="hold">
                            <p:stCondLst>
                              <p:cond delay="50000"/>
                            </p:stCondLst>
                            <p:childTnLst>
                              <p:par>
                                <p:cTn id="310" presetID="1" presetClass="entr" presetSubtype="0" fill="hold" grpId="0" nodeType="afterEffect">
                                  <p:stCondLst>
                                    <p:cond delay="1000"/>
                                  </p:stCondLst>
                                  <p:childTnLst>
                                    <p:set>
                                      <p:cBhvr>
                                        <p:cTn id="311" dur="1" fill="hold">
                                          <p:stCondLst>
                                            <p:cond delay="0"/>
                                          </p:stCondLst>
                                        </p:cTn>
                                        <p:tgtEl>
                                          <p:spTgt spid="240"/>
                                        </p:tgtEl>
                                        <p:attrNameLst>
                                          <p:attrName>style.visibility</p:attrName>
                                        </p:attrNameLst>
                                      </p:cBhvr>
                                      <p:to>
                                        <p:strVal val="visible"/>
                                      </p:to>
                                    </p:set>
                                  </p:childTnLst>
                                </p:cTn>
                              </p:par>
                            </p:childTnLst>
                          </p:cTn>
                        </p:par>
                        <p:par>
                          <p:cTn id="312" fill="hold">
                            <p:stCondLst>
                              <p:cond delay="51000"/>
                            </p:stCondLst>
                            <p:childTnLst>
                              <p:par>
                                <p:cTn id="313" presetID="1" presetClass="entr" presetSubtype="0" fill="hold" grpId="0" nodeType="afterEffect">
                                  <p:stCondLst>
                                    <p:cond delay="1000"/>
                                  </p:stCondLst>
                                  <p:childTnLst>
                                    <p:set>
                                      <p:cBhvr>
                                        <p:cTn id="314" dur="1" fill="hold">
                                          <p:stCondLst>
                                            <p:cond delay="0"/>
                                          </p:stCondLst>
                                        </p:cTn>
                                        <p:tgtEl>
                                          <p:spTgt spid="241"/>
                                        </p:tgtEl>
                                        <p:attrNameLst>
                                          <p:attrName>style.visibility</p:attrName>
                                        </p:attrNameLst>
                                      </p:cBhvr>
                                      <p:to>
                                        <p:strVal val="visible"/>
                                      </p:to>
                                    </p:set>
                                  </p:childTnLst>
                                </p:cTn>
                              </p:par>
                            </p:childTnLst>
                          </p:cTn>
                        </p:par>
                        <p:par>
                          <p:cTn id="315" fill="hold">
                            <p:stCondLst>
                              <p:cond delay="52000"/>
                            </p:stCondLst>
                            <p:childTnLst>
                              <p:par>
                                <p:cTn id="316" presetID="1" presetClass="entr" presetSubtype="0" fill="hold" grpId="0" nodeType="afterEffect">
                                  <p:stCondLst>
                                    <p:cond delay="1000"/>
                                  </p:stCondLst>
                                  <p:childTnLst>
                                    <p:set>
                                      <p:cBhvr>
                                        <p:cTn id="317" dur="1" fill="hold">
                                          <p:stCondLst>
                                            <p:cond delay="0"/>
                                          </p:stCondLst>
                                        </p:cTn>
                                        <p:tgtEl>
                                          <p:spTgt spid="242"/>
                                        </p:tgtEl>
                                        <p:attrNameLst>
                                          <p:attrName>style.visibility</p:attrName>
                                        </p:attrNameLst>
                                      </p:cBhvr>
                                      <p:to>
                                        <p:strVal val="visible"/>
                                      </p:to>
                                    </p:set>
                                  </p:childTnLst>
                                </p:cTn>
                              </p:par>
                            </p:childTnLst>
                          </p:cTn>
                        </p:par>
                        <p:par>
                          <p:cTn id="318" fill="hold">
                            <p:stCondLst>
                              <p:cond delay="53000"/>
                            </p:stCondLst>
                            <p:childTnLst>
                              <p:par>
                                <p:cTn id="319" presetID="1" presetClass="entr" presetSubtype="0" fill="hold" grpId="0" nodeType="afterEffect">
                                  <p:stCondLst>
                                    <p:cond delay="1000"/>
                                  </p:stCondLst>
                                  <p:childTnLst>
                                    <p:set>
                                      <p:cBhvr>
                                        <p:cTn id="320" dur="1" fill="hold">
                                          <p:stCondLst>
                                            <p:cond delay="0"/>
                                          </p:stCondLst>
                                        </p:cTn>
                                        <p:tgtEl>
                                          <p:spTgt spid="243"/>
                                        </p:tgtEl>
                                        <p:attrNameLst>
                                          <p:attrName>style.visibility</p:attrName>
                                        </p:attrNameLst>
                                      </p:cBhvr>
                                      <p:to>
                                        <p:strVal val="visible"/>
                                      </p:to>
                                    </p:set>
                                  </p:childTnLst>
                                </p:cTn>
                              </p:par>
                            </p:childTnLst>
                          </p:cTn>
                        </p:par>
                        <p:par>
                          <p:cTn id="321" fill="hold">
                            <p:stCondLst>
                              <p:cond delay="54000"/>
                            </p:stCondLst>
                            <p:childTnLst>
                              <p:par>
                                <p:cTn id="322" presetID="1" presetClass="entr" presetSubtype="0" fill="hold" grpId="0" nodeType="afterEffect">
                                  <p:stCondLst>
                                    <p:cond delay="1000"/>
                                  </p:stCondLst>
                                  <p:childTnLst>
                                    <p:set>
                                      <p:cBhvr>
                                        <p:cTn id="323" dur="1" fill="hold">
                                          <p:stCondLst>
                                            <p:cond delay="0"/>
                                          </p:stCondLst>
                                        </p:cTn>
                                        <p:tgtEl>
                                          <p:spTgt spid="244"/>
                                        </p:tgtEl>
                                        <p:attrNameLst>
                                          <p:attrName>style.visibility</p:attrName>
                                        </p:attrNameLst>
                                      </p:cBhvr>
                                      <p:to>
                                        <p:strVal val="visible"/>
                                      </p:to>
                                    </p:set>
                                  </p:childTnLst>
                                </p:cTn>
                              </p:par>
                            </p:childTnLst>
                          </p:cTn>
                        </p:par>
                        <p:par>
                          <p:cTn id="324" fill="hold">
                            <p:stCondLst>
                              <p:cond delay="55000"/>
                            </p:stCondLst>
                            <p:childTnLst>
                              <p:par>
                                <p:cTn id="325" presetID="1" presetClass="entr" presetSubtype="0" fill="hold" grpId="0" nodeType="afterEffect">
                                  <p:stCondLst>
                                    <p:cond delay="1000"/>
                                  </p:stCondLst>
                                  <p:childTnLst>
                                    <p:set>
                                      <p:cBhvr>
                                        <p:cTn id="326" dur="1" fill="hold">
                                          <p:stCondLst>
                                            <p:cond delay="0"/>
                                          </p:stCondLst>
                                        </p:cTn>
                                        <p:tgtEl>
                                          <p:spTgt spid="245"/>
                                        </p:tgtEl>
                                        <p:attrNameLst>
                                          <p:attrName>style.visibility</p:attrName>
                                        </p:attrNameLst>
                                      </p:cBhvr>
                                      <p:to>
                                        <p:strVal val="visible"/>
                                      </p:to>
                                    </p:set>
                                  </p:childTnLst>
                                </p:cTn>
                              </p:par>
                            </p:childTnLst>
                          </p:cTn>
                        </p:par>
                        <p:par>
                          <p:cTn id="327" fill="hold">
                            <p:stCondLst>
                              <p:cond delay="56000"/>
                            </p:stCondLst>
                            <p:childTnLst>
                              <p:par>
                                <p:cTn id="328" presetID="1" presetClass="entr" presetSubtype="0" fill="hold" grpId="0" nodeType="afterEffect">
                                  <p:stCondLst>
                                    <p:cond delay="1000"/>
                                  </p:stCondLst>
                                  <p:childTnLst>
                                    <p:set>
                                      <p:cBhvr>
                                        <p:cTn id="329" dur="1" fill="hold">
                                          <p:stCondLst>
                                            <p:cond delay="0"/>
                                          </p:stCondLst>
                                        </p:cTn>
                                        <p:tgtEl>
                                          <p:spTgt spid="246"/>
                                        </p:tgtEl>
                                        <p:attrNameLst>
                                          <p:attrName>style.visibility</p:attrName>
                                        </p:attrNameLst>
                                      </p:cBhvr>
                                      <p:to>
                                        <p:strVal val="visible"/>
                                      </p:to>
                                    </p:set>
                                  </p:childTnLst>
                                </p:cTn>
                              </p:par>
                            </p:childTnLst>
                          </p:cTn>
                        </p:par>
                        <p:par>
                          <p:cTn id="330" fill="hold">
                            <p:stCondLst>
                              <p:cond delay="57000"/>
                            </p:stCondLst>
                            <p:childTnLst>
                              <p:par>
                                <p:cTn id="331" presetID="1" presetClass="entr" presetSubtype="0" fill="hold" grpId="0" nodeType="afterEffect">
                                  <p:stCondLst>
                                    <p:cond delay="1000"/>
                                  </p:stCondLst>
                                  <p:childTnLst>
                                    <p:set>
                                      <p:cBhvr>
                                        <p:cTn id="332" dur="1" fill="hold">
                                          <p:stCondLst>
                                            <p:cond delay="0"/>
                                          </p:stCondLst>
                                        </p:cTn>
                                        <p:tgtEl>
                                          <p:spTgt spid="247"/>
                                        </p:tgtEl>
                                        <p:attrNameLst>
                                          <p:attrName>style.visibility</p:attrName>
                                        </p:attrNameLst>
                                      </p:cBhvr>
                                      <p:to>
                                        <p:strVal val="visible"/>
                                      </p:to>
                                    </p:set>
                                  </p:childTnLst>
                                </p:cTn>
                              </p:par>
                            </p:childTnLst>
                          </p:cTn>
                        </p:par>
                        <p:par>
                          <p:cTn id="333" fill="hold">
                            <p:stCondLst>
                              <p:cond delay="58000"/>
                            </p:stCondLst>
                            <p:childTnLst>
                              <p:par>
                                <p:cTn id="334" presetID="1" presetClass="entr" presetSubtype="0" fill="hold" grpId="0" nodeType="afterEffect">
                                  <p:stCondLst>
                                    <p:cond delay="1000"/>
                                  </p:stCondLst>
                                  <p:childTnLst>
                                    <p:set>
                                      <p:cBhvr>
                                        <p:cTn id="335" dur="1" fill="hold">
                                          <p:stCondLst>
                                            <p:cond delay="0"/>
                                          </p:stCondLst>
                                        </p:cTn>
                                        <p:tgtEl>
                                          <p:spTgt spid="248"/>
                                        </p:tgtEl>
                                        <p:attrNameLst>
                                          <p:attrName>style.visibility</p:attrName>
                                        </p:attrNameLst>
                                      </p:cBhvr>
                                      <p:to>
                                        <p:strVal val="visible"/>
                                      </p:to>
                                    </p:set>
                                  </p:childTnLst>
                                </p:cTn>
                              </p:par>
                            </p:childTnLst>
                          </p:cTn>
                        </p:par>
                        <p:par>
                          <p:cTn id="336" fill="hold">
                            <p:stCondLst>
                              <p:cond delay="59000"/>
                            </p:stCondLst>
                            <p:childTnLst>
                              <p:par>
                                <p:cTn id="337" presetID="1" presetClass="entr" presetSubtype="0" fill="hold" grpId="0" nodeType="afterEffect">
                                  <p:stCondLst>
                                    <p:cond delay="1000"/>
                                  </p:stCondLst>
                                  <p:childTnLst>
                                    <p:set>
                                      <p:cBhvr>
                                        <p:cTn id="338" dur="1" fill="hold">
                                          <p:stCondLst>
                                            <p:cond delay="0"/>
                                          </p:stCondLst>
                                        </p:cTn>
                                        <p:tgtEl>
                                          <p:spTgt spid="249"/>
                                        </p:tgtEl>
                                        <p:attrNameLst>
                                          <p:attrName>style.visibility</p:attrName>
                                        </p:attrNameLst>
                                      </p:cBhvr>
                                      <p:to>
                                        <p:strVal val="visible"/>
                                      </p:to>
                                    </p:set>
                                  </p:childTnLst>
                                  <p:subTnLst>
                                    <p:audio>
                                      <p:cMediaNode vol="100000">
                                        <p:cTn display="0" masterRel="sameClick">
                                          <p:stCondLst>
                                            <p:cond evt="begin" delay="0">
                                              <p:tn val="337"/>
                                            </p:cond>
                                          </p:stCondLst>
                                          <p:endCondLst>
                                            <p:cond evt="onStopAudio" delay="0">
                                              <p:tgtEl>
                                                <p:sldTgt/>
                                              </p:tgtEl>
                                            </p:cond>
                                          </p:endCondLst>
                                        </p:cTn>
                                        <p:tgtEl>
                                          <p:sndTgt r:embed="rId3" name="laser.wav"/>
                                        </p:tgtEl>
                                      </p:cMediaNode>
                                    </p:audio>
                                  </p:subTnLst>
                                </p:cTn>
                              </p:par>
                            </p:childTnLst>
                          </p:cTn>
                        </p:par>
                      </p:childTnLst>
                    </p:cTn>
                  </p:par>
                </p:childTnLst>
              </p:cTn>
              <p:nextCondLst>
                <p:cond evt="onClick" delay="0">
                  <p:tgtEl>
                    <p:spTgt spid="250"/>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22" grpId="0" animBg="1"/>
      <p:bldP spid="24" grpId="0" animBg="1"/>
      <p:bldP spid="44" grpId="0" animBg="1"/>
      <p:bldP spid="46" grpId="0" animBg="1"/>
      <p:bldP spid="78" grpId="0" animBg="1"/>
      <p:bldP spid="80" grpId="0" animBg="1"/>
      <p:bldP spid="82" grpId="0" animBg="1"/>
      <p:bldP spid="84" grpId="0" animBg="1"/>
      <p:bldP spid="86" grpId="0" animBg="1"/>
      <p:bldP spid="88" grpId="0" animBg="1"/>
      <p:bldP spid="90" grpId="0" animBg="1"/>
      <p:bldP spid="92" grpId="0" animBg="1"/>
      <p:bldP spid="94" grpId="0" animBg="1"/>
      <p:bldP spid="96" grpId="0" animBg="1"/>
      <p:bldP spid="98" grpId="0" animBg="1"/>
      <p:bldP spid="100" grpId="0" animBg="1"/>
      <p:bldP spid="102" grpId="0" animBg="1"/>
      <p:bldP spid="104" grpId="0" animBg="1"/>
      <p:bldP spid="106" grpId="0" animBg="1"/>
      <p:bldP spid="108" grpId="0" animBg="1"/>
      <p:bldP spid="110" grpId="0" animBg="1"/>
      <p:bldP spid="112" grpId="0" animBg="1"/>
      <p:bldP spid="189" grpId="0" animBg="1"/>
      <p:bldP spid="190" grpId="0" animBg="1"/>
      <p:bldP spid="191" grpId="0" animBg="1"/>
      <p:bldP spid="192" grpId="0" animBg="1"/>
      <p:bldP spid="193" grpId="0" animBg="1"/>
      <p:bldP spid="194" grpId="0" animBg="1"/>
      <p:bldP spid="195" grpId="0" animBg="1"/>
      <p:bldP spid="196" grpId="0" animBg="1"/>
      <p:bldP spid="197" grpId="0" animBg="1"/>
      <p:bldP spid="198" grpId="0" animBg="1"/>
      <p:bldP spid="199" grpId="0" animBg="1"/>
      <p:bldP spid="200" grpId="0" animBg="1"/>
      <p:bldP spid="201" grpId="0" animBg="1"/>
      <p:bldP spid="202" grpId="0" animBg="1"/>
      <p:bldP spid="203" grpId="0" animBg="1"/>
      <p:bldP spid="204" grpId="0" animBg="1"/>
      <p:bldP spid="205" grpId="0" animBg="1"/>
      <p:bldP spid="206" grpId="0" animBg="1"/>
      <p:bldP spid="207" grpId="0" animBg="1"/>
      <p:bldP spid="208" grpId="0" animBg="1"/>
      <p:bldP spid="209" grpId="0" animBg="1"/>
      <p:bldP spid="210" grpId="0" animBg="1"/>
      <p:bldP spid="211" grpId="0" animBg="1"/>
      <p:bldP spid="212" grpId="0" animBg="1"/>
      <p:bldP spid="213" grpId="0" animBg="1"/>
      <p:bldP spid="214" grpId="0" animBg="1"/>
      <p:bldP spid="215" grpId="0" animBg="1"/>
      <p:bldP spid="216" grpId="0" animBg="1"/>
      <p:bldP spid="217" grpId="0" animBg="1"/>
      <p:bldP spid="218" grpId="0" animBg="1"/>
      <p:bldP spid="219" grpId="0" animBg="1"/>
      <p:bldP spid="220" grpId="0" animBg="1"/>
      <p:bldP spid="221" grpId="0" animBg="1"/>
      <p:bldP spid="222" grpId="0" animBg="1"/>
      <p:bldP spid="223" grpId="0" animBg="1"/>
      <p:bldP spid="224" grpId="0" animBg="1"/>
      <p:bldP spid="225" grpId="0" animBg="1"/>
      <p:bldP spid="226" grpId="0" animBg="1"/>
      <p:bldP spid="227" grpId="0" animBg="1"/>
      <p:bldP spid="228" grpId="0" animBg="1"/>
      <p:bldP spid="229" grpId="0" animBg="1"/>
      <p:bldP spid="230" grpId="0" animBg="1"/>
      <p:bldP spid="231" grpId="0" animBg="1"/>
      <p:bldP spid="232" grpId="0" animBg="1"/>
      <p:bldP spid="233" grpId="0" animBg="1"/>
      <p:bldP spid="234" grpId="0" animBg="1"/>
      <p:bldP spid="235" grpId="0" animBg="1"/>
      <p:bldP spid="236" grpId="0" animBg="1"/>
      <p:bldP spid="237" grpId="0" animBg="1"/>
      <p:bldP spid="238" grpId="0" animBg="1"/>
      <p:bldP spid="239" grpId="0" animBg="1"/>
      <p:bldP spid="240" grpId="0" animBg="1"/>
      <p:bldP spid="241" grpId="0" animBg="1"/>
      <p:bldP spid="242" grpId="0" animBg="1"/>
      <p:bldP spid="243" grpId="0" animBg="1"/>
      <p:bldP spid="244" grpId="0" animBg="1"/>
      <p:bldP spid="245" grpId="0" animBg="1"/>
      <p:bldP spid="246" grpId="0" animBg="1"/>
      <p:bldP spid="247" grpId="0" animBg="1"/>
      <p:bldP spid="248" grpId="0" animBg="1"/>
      <p:bldP spid="249" grpId="0" animBg="1"/>
      <p:bldP spid="250" grpId="0" animBg="1"/>
    </p:bldLst>
  </p:timing>
</p:sld>
</file>

<file path=ppt/theme/theme1.xml><?xml version="1.0" encoding="utf-8"?>
<a:theme xmlns:a="http://schemas.openxmlformats.org/drawingml/2006/main" name="Family Feud Master">
  <a:themeElements>
    <a:clrScheme name="Family Feud Bible Edition v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Family Feud Bible Edition v1.5">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1"/>
        </a:solidFill>
        <a:ln w="19050" cap="flat" cmpd="sng" algn="ctr">
          <a:solidFill>
            <a:schemeClr val="bg2"/>
          </a:solidFill>
          <a:prstDash val="solid"/>
          <a:round/>
          <a:headEnd type="none" w="med" len="med"/>
          <a:tailEnd type="none" w="med" len="med"/>
        </a:ln>
        <a:effectLst/>
        <a:extLst/>
      </a:spPr>
      <a:bodyPr vert="horz" wrap="square" lIns="91440" tIns="45720" rIns="91440" bIns="45720" numCol="1" rtlCol="0" anchor="t" anchorCtr="0" compatLnSpc="1">
        <a:prstTxWarp prst="textNoShape">
          <a:avLst/>
        </a:prstTxWarp>
      </a:bodyPr>
      <a:lstStyle>
        <a:defPPr>
          <a:defRPr sz="1000" smtClean="0">
            <a:solidFill>
              <a:srgbClr val="000000"/>
            </a:solidFill>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outerShdw blurRad="38100" dist="38100" dir="2700000" algn="tl">
                <a:srgbClr val="000000">
                  <a:alpha val="43137"/>
                </a:srgbClr>
              </a:outerShdw>
            </a:effectLst>
            <a:latin typeface="Tahoma" pitchFamily="34" charset="0"/>
          </a:defRPr>
        </a:defPPr>
      </a:lstStyle>
    </a:lnDef>
  </a:objectDefaults>
  <a:extraClrSchemeLst>
    <a:extraClrScheme>
      <a:clrScheme name="Family Feud Bible Edition v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Family Feud Bible Edition v1.5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Family Feud Bible Edition v1.5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Family Feud Bible Edition v1.5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Family Feud Bible Edition v1.5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Family Feud Bible Edition v1.5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Family Feud Bible Edition v1.5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Family Feud Bible Edition v1.5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Family Feud Bible Edition v1.5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Family Feud Bible Edition v1.5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Family Feud Bible Edition v1.5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Family Feud Bible Edition v1.5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Family Feud Master">
  <a:themeElements>
    <a:clrScheme name="Family Feud Bible Edition v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Family Feud Bible Edition v1.5">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outerShdw blurRad="38100" dist="38100" dir="2700000" algn="tl">
                <a:srgbClr val="000000">
                  <a:alpha val="43137"/>
                </a:srgbClr>
              </a:outerShdw>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outerShdw blurRad="38100" dist="38100" dir="2700000" algn="tl">
                <a:srgbClr val="000000">
                  <a:alpha val="43137"/>
                </a:srgbClr>
              </a:outerShdw>
            </a:effectLst>
            <a:latin typeface="Tahoma" pitchFamily="34" charset="0"/>
          </a:defRPr>
        </a:defPPr>
      </a:lstStyle>
    </a:lnDef>
  </a:objectDefaults>
  <a:extraClrSchemeLst>
    <a:extraClrScheme>
      <a:clrScheme name="Family Feud Bible Edition v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Family Feud Bible Edition v1.5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Family Feud Bible Edition v1.5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Family Feud Bible Edition v1.5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Family Feud Bible Edition v1.5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Family Feud Bible Edition v1.5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Family Feud Bible Edition v1.5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Family Feud Bible Edition v1.5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Family Feud Bible Edition v1.5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Family Feud Bible Edition v1.5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Family Feud Bible Edition v1.5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Family Feud Bible Edition v1.5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3_Family Feud Master">
  <a:themeElements>
    <a:clrScheme name="Family Feud Bible Edition v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Family Feud Bible Edition v1.5">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outerShdw blurRad="38100" dist="38100" dir="2700000" algn="tl">
                <a:srgbClr val="000000">
                  <a:alpha val="43137"/>
                </a:srgbClr>
              </a:outerShdw>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outerShdw blurRad="38100" dist="38100" dir="2700000" algn="tl">
                <a:srgbClr val="000000">
                  <a:alpha val="43137"/>
                </a:srgbClr>
              </a:outerShdw>
            </a:effectLst>
            <a:latin typeface="Tahoma" pitchFamily="34" charset="0"/>
          </a:defRPr>
        </a:defPPr>
      </a:lstStyle>
    </a:lnDef>
  </a:objectDefaults>
  <a:extraClrSchemeLst>
    <a:extraClrScheme>
      <a:clrScheme name="Family Feud Bible Edition v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Family Feud Bible Edition v1.5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Family Feud Bible Edition v1.5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Family Feud Bible Edition v1.5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Family Feud Bible Edition v1.5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Family Feud Bible Edition v1.5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Family Feud Bible Edition v1.5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Family Feud Bible Edition v1.5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Family Feud Bible Edition v1.5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Family Feud Bible Edition v1.5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Family Feud Bible Edition v1.5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Family Feud Bible Edition v1.5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8552</TotalTime>
  <Words>1424</Words>
  <Application>Microsoft Office PowerPoint</Application>
  <PresentationFormat>On-screen Show (4:3)</PresentationFormat>
  <Paragraphs>613</Paragraphs>
  <Slides>17</Slides>
  <Notes>15</Notes>
  <HiddenSlides>2</HiddenSlides>
  <MMClips>1</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17</vt:i4>
      </vt:variant>
    </vt:vector>
  </HeadingPairs>
  <TitlesOfParts>
    <vt:vector size="26" baseType="lpstr">
      <vt:lpstr>Arial</vt:lpstr>
      <vt:lpstr>Arial Black</vt:lpstr>
      <vt:lpstr>Impact</vt:lpstr>
      <vt:lpstr>Swis721 Hv BT</vt:lpstr>
      <vt:lpstr>Tahoma</vt:lpstr>
      <vt:lpstr>Verdana</vt:lpstr>
      <vt:lpstr>Family Feud Master</vt:lpstr>
      <vt:lpstr>1_Family Feud Master</vt:lpstr>
      <vt:lpstr>3_Family Feud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Family Feud Template</dc:title>
  <dc:subject>PowerPoint Template</dc:subject>
  <dc:creator>Reid Powell</dc:creator>
  <cp:keywords>Family Feud;Templates</cp:keywords>
  <cp:lastModifiedBy>Ayala, Angel</cp:lastModifiedBy>
  <cp:revision>476</cp:revision>
  <dcterms:created xsi:type="dcterms:W3CDTF">2004-01-21T04:06:20Z</dcterms:created>
  <dcterms:modified xsi:type="dcterms:W3CDTF">2020-08-12T14:48:20Z</dcterms:modified>
  <cp:category>Game Shows</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hecked by">
    <vt:lpwstr>Robin Song</vt:lpwstr>
  </property>
  <property fmtid="{D5CDD505-2E9C-101B-9397-08002B2CF9AE}" pid="3" name="Department">
    <vt:lpwstr>PowerPoint Bible Game Shows</vt:lpwstr>
  </property>
  <property fmtid="{D5CDD505-2E9C-101B-9397-08002B2CF9AE}" pid="4" name="Editor">
    <vt:lpwstr>Robin Song</vt:lpwstr>
  </property>
  <property fmtid="{D5CDD505-2E9C-101B-9397-08002B2CF9AE}" pid="5" name="Language">
    <vt:lpwstr>English</vt:lpwstr>
  </property>
  <property fmtid="{D5CDD505-2E9C-101B-9397-08002B2CF9AE}" pid="6" name="Owner">
    <vt:lpwstr>Robin Song</vt:lpwstr>
  </property>
  <property fmtid="{D5CDD505-2E9C-101B-9397-08002B2CF9AE}" pid="7" name="Publisher">
    <vt:lpwstr>Robin Song</vt:lpwstr>
  </property>
  <property fmtid="{D5CDD505-2E9C-101B-9397-08002B2CF9AE}" pid="8" name="Purpose">
    <vt:lpwstr>Bible Game Shows</vt:lpwstr>
  </property>
  <property fmtid="{D5CDD505-2E9C-101B-9397-08002B2CF9AE}" pid="9" name="Telephone number">
    <vt:lpwstr>(847) 227-7722</vt:lpwstr>
  </property>
  <property fmtid="{D5CDD505-2E9C-101B-9397-08002B2CF9AE}" pid="10" name="Project">
    <vt:lpwstr>Family Feud</vt:lpwstr>
  </property>
</Properties>
</file>